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3"/>
  </p:notesMasterIdLst>
  <p:sldIdLst>
    <p:sldId id="256" r:id="rId5"/>
    <p:sldId id="298" r:id="rId6"/>
    <p:sldId id="302" r:id="rId7"/>
    <p:sldId id="301" r:id="rId8"/>
    <p:sldId id="303" r:id="rId9"/>
    <p:sldId id="304" r:id="rId10"/>
    <p:sldId id="305" r:id="rId11"/>
    <p:sldId id="306" r:id="rId12"/>
    <p:sldId id="307" r:id="rId13"/>
    <p:sldId id="308" r:id="rId14"/>
    <p:sldId id="309" r:id="rId15"/>
    <p:sldId id="310" r:id="rId16"/>
    <p:sldId id="311" r:id="rId17"/>
    <p:sldId id="312" r:id="rId18"/>
    <p:sldId id="313" r:id="rId19"/>
    <p:sldId id="315" r:id="rId20"/>
    <p:sldId id="316" r:id="rId21"/>
    <p:sldId id="317" r:id="rId22"/>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CVS Health Sans" panose="020B0504020202020204" pitchFamily="34" charset="0"/>
      <p:regular r:id="rId28"/>
      <p:bold r:id="rId29"/>
      <p:italic r:id="rId30"/>
      <p:bold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32FB39-8473-709D-5ECF-D7B20783465D}" name="Guest User" initials="GU" userId="S::urn:spo:anon#d97b4d8ae91f75d4839bbc252940f0ff7bcb5a095a18dac02c6bf9bb1c3ced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cky Johnson" initials="BJ" lastIdx="2" clrIdx="0">
    <p:extLst>
      <p:ext uri="{19B8F6BF-5375-455C-9EA6-DF929625EA0E}">
        <p15:presenceInfo xmlns:p15="http://schemas.microsoft.com/office/powerpoint/2012/main" userId="S::bjohnson@discoveryed.com::27f37f5a-5c71-4890-b8c8-d4554ebc4613" providerId="AD"/>
      </p:ext>
    </p:extLst>
  </p:cmAuthor>
  <p:cmAuthor id="2" name="Jennifer Scope" initials="JS" lastIdx="1" clrIdx="1">
    <p:extLst>
      <p:ext uri="{19B8F6BF-5375-455C-9EA6-DF929625EA0E}">
        <p15:presenceInfo xmlns:p15="http://schemas.microsoft.com/office/powerpoint/2012/main" userId="S::jscope@discoveryed.com::88f8bfeb-9b34-4744-b365-3dc23c7d35c7" providerId="AD"/>
      </p:ext>
    </p:extLst>
  </p:cmAuthor>
  <p:cmAuthor id="3" name="Haley Beekman" initials="HB" lastIdx="1" clrIdx="2">
    <p:extLst>
      <p:ext uri="{19B8F6BF-5375-455C-9EA6-DF929625EA0E}">
        <p15:presenceInfo xmlns:p15="http://schemas.microsoft.com/office/powerpoint/2012/main" userId="S::hbeekman@discoveryed.com::2561e7c0-cfcd-485b-b8b0-2a2ff12754c6" providerId="AD"/>
      </p:ext>
    </p:extLst>
  </p:cmAuthor>
  <p:cmAuthor id="4" name="Guest User" initials="GU" lastIdx="27" clrIdx="3">
    <p:extLst>
      <p:ext uri="{19B8F6BF-5375-455C-9EA6-DF929625EA0E}">
        <p15:presenceInfo xmlns:p15="http://schemas.microsoft.com/office/powerpoint/2012/main" userId="S::urn:spo:anon#aa92b71d36021106d63b9c32432339e76cfb36b7d3d5631afb73c6f152e15995::" providerId="AD"/>
      </p:ext>
    </p:extLst>
  </p:cmAuthor>
  <p:cmAuthor id="5" name="Brandy Rahmani" initials="BR" lastIdx="33" clrIdx="4">
    <p:extLst>
      <p:ext uri="{19B8F6BF-5375-455C-9EA6-DF929625EA0E}">
        <p15:presenceInfo xmlns:p15="http://schemas.microsoft.com/office/powerpoint/2012/main" userId="S::brahmani@discoveryed.com::1ca7f752-5574-4395-bfac-feaf948fa4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47"/>
    <p:restoredTop sz="66371"/>
  </p:normalViewPr>
  <p:slideViewPr>
    <p:cSldViewPr snapToGrid="0">
      <p:cViewPr varScale="1">
        <p:scale>
          <a:sx n="96" d="100"/>
          <a:sy n="96" d="100"/>
        </p:scale>
        <p:origin x="38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Johnson" userId="27f37f5a-5c71-4890-b8c8-d4554ebc4613" providerId="ADAL" clId="{16FB38FC-5BC2-CF44-A611-03CB0FDC7FA5}"/>
    <pc:docChg chg="undo redo custSel modSld">
      <pc:chgData name="Becky Johnson" userId="27f37f5a-5c71-4890-b8c8-d4554ebc4613" providerId="ADAL" clId="{16FB38FC-5BC2-CF44-A611-03CB0FDC7FA5}" dt="2022-08-02T22:11:50.902" v="43" actId="12"/>
      <pc:docMkLst>
        <pc:docMk/>
      </pc:docMkLst>
      <pc:sldChg chg="modSp mod modNotesTx">
        <pc:chgData name="Becky Johnson" userId="27f37f5a-5c71-4890-b8c8-d4554ebc4613" providerId="ADAL" clId="{16FB38FC-5BC2-CF44-A611-03CB0FDC7FA5}" dt="2022-08-02T22:08:17.371" v="8" actId="20577"/>
        <pc:sldMkLst>
          <pc:docMk/>
          <pc:sldMk cId="3458934705" sldId="301"/>
        </pc:sldMkLst>
        <pc:spChg chg="mod">
          <ac:chgData name="Becky Johnson" userId="27f37f5a-5c71-4890-b8c8-d4554ebc4613" providerId="ADAL" clId="{16FB38FC-5BC2-CF44-A611-03CB0FDC7FA5}" dt="2022-08-02T22:07:40.505" v="2" actId="20577"/>
          <ac:spMkLst>
            <pc:docMk/>
            <pc:sldMk cId="3458934705" sldId="301"/>
            <ac:spMk id="3" creationId="{C6A9922C-8903-BDD3-923A-1654FD9777CA}"/>
          </ac:spMkLst>
        </pc:spChg>
      </pc:sldChg>
      <pc:sldChg chg="modSp mod modNotesTx">
        <pc:chgData name="Becky Johnson" userId="27f37f5a-5c71-4890-b8c8-d4554ebc4613" providerId="ADAL" clId="{16FB38FC-5BC2-CF44-A611-03CB0FDC7FA5}" dt="2022-08-02T22:09:12.042" v="19" actId="12"/>
        <pc:sldMkLst>
          <pc:docMk/>
          <pc:sldMk cId="408844595" sldId="303"/>
        </pc:sldMkLst>
        <pc:spChg chg="mod">
          <ac:chgData name="Becky Johnson" userId="27f37f5a-5c71-4890-b8c8-d4554ebc4613" providerId="ADAL" clId="{16FB38FC-5BC2-CF44-A611-03CB0FDC7FA5}" dt="2022-08-02T22:08:38.287" v="12" actId="20577"/>
          <ac:spMkLst>
            <pc:docMk/>
            <pc:sldMk cId="408844595" sldId="303"/>
            <ac:spMk id="3" creationId="{435FF53A-CEDD-4070-5FCD-E7A14D47D279}"/>
          </ac:spMkLst>
        </pc:spChg>
      </pc:sldChg>
      <pc:sldChg chg="modSp mod">
        <pc:chgData name="Becky Johnson" userId="27f37f5a-5c71-4890-b8c8-d4554ebc4613" providerId="ADAL" clId="{16FB38FC-5BC2-CF44-A611-03CB0FDC7FA5}" dt="2022-08-02T22:09:44.176" v="23" actId="368"/>
        <pc:sldMkLst>
          <pc:docMk/>
          <pc:sldMk cId="2008418570" sldId="305"/>
        </pc:sldMkLst>
        <pc:spChg chg="mod">
          <ac:chgData name="Becky Johnson" userId="27f37f5a-5c71-4890-b8c8-d4554ebc4613" providerId="ADAL" clId="{16FB38FC-5BC2-CF44-A611-03CB0FDC7FA5}" dt="2022-08-02T22:09:44.176" v="23" actId="368"/>
          <ac:spMkLst>
            <pc:docMk/>
            <pc:sldMk cId="2008418570" sldId="305"/>
            <ac:spMk id="3" creationId="{435FF53A-CEDD-4070-5FCD-E7A14D47D279}"/>
          </ac:spMkLst>
        </pc:spChg>
      </pc:sldChg>
      <pc:sldChg chg="modSp mod modNotesTx">
        <pc:chgData name="Becky Johnson" userId="27f37f5a-5c71-4890-b8c8-d4554ebc4613" providerId="ADAL" clId="{16FB38FC-5BC2-CF44-A611-03CB0FDC7FA5}" dt="2022-08-02T22:11:00.400" v="33" actId="20577"/>
        <pc:sldMkLst>
          <pc:docMk/>
          <pc:sldMk cId="1432004054" sldId="312"/>
        </pc:sldMkLst>
        <pc:spChg chg="mod">
          <ac:chgData name="Becky Johnson" userId="27f37f5a-5c71-4890-b8c8-d4554ebc4613" providerId="ADAL" clId="{16FB38FC-5BC2-CF44-A611-03CB0FDC7FA5}" dt="2022-08-02T22:10:36.574" v="27" actId="14100"/>
          <ac:spMkLst>
            <pc:docMk/>
            <pc:sldMk cId="1432004054" sldId="312"/>
            <ac:spMk id="3" creationId="{435FF53A-CEDD-4070-5FCD-E7A14D47D279}"/>
          </ac:spMkLst>
        </pc:spChg>
      </pc:sldChg>
      <pc:sldChg chg="modNotesTx">
        <pc:chgData name="Becky Johnson" userId="27f37f5a-5c71-4890-b8c8-d4554ebc4613" providerId="ADAL" clId="{16FB38FC-5BC2-CF44-A611-03CB0FDC7FA5}" dt="2022-08-02T22:11:50.902" v="43" actId="12"/>
        <pc:sldMkLst>
          <pc:docMk/>
          <pc:sldMk cId="457636977" sldId="3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1">
            <a:schemeClr val="accent2"/>
          </a:lnRef>
          <a:fillRef idx="3">
            <a:schemeClr val="accent2"/>
          </a:fillRef>
          <a:effectRef idx="2">
            <a:schemeClr val="accent2"/>
          </a:effectRef>
          <a:fontRef idx="minor">
            <a:schemeClr val="lt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1">
            <a:schemeClr val="accent4"/>
          </a:lnRef>
          <a:fillRef idx="3">
            <a:schemeClr val="accent4"/>
          </a:fillRef>
          <a:effectRef idx="2">
            <a:schemeClr val="accent4"/>
          </a:effectRef>
          <a:fontRef idx="minor">
            <a:schemeClr val="lt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1">
            <a:schemeClr val="accent5"/>
          </a:lnRef>
          <a:fillRef idx="3">
            <a:schemeClr val="accent5"/>
          </a:fillRef>
          <a:effectRef idx="2">
            <a:schemeClr val="accent5"/>
          </a:effectRef>
          <a:fontRef idx="minor">
            <a:schemeClr val="lt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1">
            <a:schemeClr val="accent6"/>
          </a:lnRef>
          <a:fillRef idx="3">
            <a:schemeClr val="accent6"/>
          </a:fillRef>
          <a:effectRef idx="2">
            <a:schemeClr val="accent6"/>
          </a:effectRef>
          <a:fontRef idx="minor">
            <a:schemeClr val="lt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1">
            <a:schemeClr val="accent1"/>
          </a:lnRef>
          <a:fillRef idx="3">
            <a:schemeClr val="accent1"/>
          </a:fillRef>
          <a:effectRef idx="2">
            <a:schemeClr val="accent1"/>
          </a:effectRef>
          <a:fontRef idx="minor">
            <a:schemeClr val="lt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1">
            <a:schemeClr val="accent3"/>
          </a:lnRef>
          <a:fillRef idx="3">
            <a:schemeClr val="accent3"/>
          </a:fillRef>
          <a:effectRef idx="2">
            <a:schemeClr val="accent3"/>
          </a:effectRef>
          <a:fontRef idx="minor">
            <a:schemeClr val="lt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1">
            <a:schemeClr val="dk1"/>
          </a:lnRef>
          <a:fillRef idx="3">
            <a:schemeClr val="dk1"/>
          </a:fillRef>
          <a:effectRef idx="2">
            <a:schemeClr val="dk1"/>
          </a:effectRef>
          <a:fontRef idx="minor">
            <a:schemeClr val="lt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1">
            <a:schemeClr val="accent3"/>
          </a:lnRef>
          <a:fillRef idx="3">
            <a:schemeClr val="accent3"/>
          </a:fillRef>
          <a:effectRef idx="2">
            <a:schemeClr val="accent3"/>
          </a:effectRef>
          <a:fontRef idx="minor">
            <a:schemeClr val="lt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1">
            <a:schemeClr val="dk1"/>
          </a:lnRef>
          <a:fillRef idx="3">
            <a:schemeClr val="dk1"/>
          </a:fillRef>
          <a:effectRef idx="2">
            <a:schemeClr val="dk1"/>
          </a:effectRef>
          <a:fontRef idx="minor">
            <a:schemeClr val="lt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1">
            <a:schemeClr val="accent2"/>
          </a:lnRef>
          <a:fillRef idx="3">
            <a:schemeClr val="accent2"/>
          </a:fillRef>
          <a:effectRef idx="2">
            <a:schemeClr val="accent2"/>
          </a:effectRef>
          <a:fontRef idx="minor">
            <a:schemeClr val="lt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1">
            <a:schemeClr val="accent4"/>
          </a:lnRef>
          <a:fillRef idx="3">
            <a:schemeClr val="accent4"/>
          </a:fillRef>
          <a:effectRef idx="2">
            <a:schemeClr val="accent4"/>
          </a:effectRef>
          <a:fontRef idx="minor">
            <a:schemeClr val="lt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1">
            <a:schemeClr val="accent5"/>
          </a:lnRef>
          <a:fillRef idx="3">
            <a:schemeClr val="accent5"/>
          </a:fillRef>
          <a:effectRef idx="2">
            <a:schemeClr val="accent5"/>
          </a:effectRef>
          <a:fontRef idx="minor">
            <a:schemeClr val="lt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1">
            <a:schemeClr val="accent6"/>
          </a:lnRef>
          <a:fillRef idx="3">
            <a:schemeClr val="accent6"/>
          </a:fillRef>
          <a:effectRef idx="2">
            <a:schemeClr val="accent6"/>
          </a:effectRef>
          <a:fontRef idx="minor">
            <a:schemeClr val="lt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1">
            <a:schemeClr val="accent1"/>
          </a:lnRef>
          <a:fillRef idx="3">
            <a:schemeClr val="accent1"/>
          </a:fillRef>
          <a:effectRef idx="2">
            <a:schemeClr val="accent1"/>
          </a:effectRef>
          <a:fontRef idx="minor">
            <a:schemeClr val="lt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1">
            <a:schemeClr val="accent3"/>
          </a:lnRef>
          <a:fillRef idx="3">
            <a:schemeClr val="accent3"/>
          </a:fillRef>
          <a:effectRef idx="2">
            <a:schemeClr val="accent3"/>
          </a:effectRef>
          <a:fontRef idx="minor">
            <a:schemeClr val="lt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1">
            <a:schemeClr val="accent3"/>
          </a:lnRef>
          <a:fillRef idx="3">
            <a:schemeClr val="accent3"/>
          </a:fillRef>
          <a:effectRef idx="2">
            <a:schemeClr val="accent3"/>
          </a:effectRef>
          <a:fontRef idx="minor">
            <a:schemeClr val="lt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1">
            <a:schemeClr val="dk1"/>
          </a:lnRef>
          <a:fillRef idx="3">
            <a:schemeClr val="dk1"/>
          </a:fillRef>
          <a:effectRef idx="2">
            <a:schemeClr val="dk1"/>
          </a:effectRef>
          <a:fontRef idx="minor">
            <a:schemeClr val="lt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1">
            <a:schemeClr val="accent2"/>
          </a:lnRef>
          <a:fillRef idx="3">
            <a:schemeClr val="accent2"/>
          </a:fillRef>
          <a:effectRef idx="2">
            <a:schemeClr val="accent2"/>
          </a:effectRef>
          <a:fontRef idx="minor">
            <a:schemeClr val="lt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1">
            <a:schemeClr val="accent4"/>
          </a:lnRef>
          <a:fillRef idx="3">
            <a:schemeClr val="accent4"/>
          </a:fillRef>
          <a:effectRef idx="2">
            <a:schemeClr val="accent4"/>
          </a:effectRef>
          <a:fontRef idx="minor">
            <a:schemeClr val="lt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1">
            <a:schemeClr val="accent5"/>
          </a:lnRef>
          <a:fillRef idx="3">
            <a:schemeClr val="accent5"/>
          </a:fillRef>
          <a:effectRef idx="2">
            <a:schemeClr val="accent5"/>
          </a:effectRef>
          <a:fontRef idx="minor">
            <a:schemeClr val="lt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1">
            <a:schemeClr val="accent6"/>
          </a:lnRef>
          <a:fillRef idx="3">
            <a:schemeClr val="accent6"/>
          </a:fillRef>
          <a:effectRef idx="2">
            <a:schemeClr val="accent6"/>
          </a:effectRef>
          <a:fontRef idx="minor">
            <a:schemeClr val="lt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1">
            <a:schemeClr val="accent1"/>
          </a:lnRef>
          <a:fillRef idx="3">
            <a:schemeClr val="accent1"/>
          </a:fillRef>
          <a:effectRef idx="2">
            <a:schemeClr val="accent1"/>
          </a:effectRef>
          <a:fontRef idx="minor">
            <a:schemeClr val="lt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1">
            <a:schemeClr val="accent3"/>
          </a:lnRef>
          <a:fillRef idx="3">
            <a:schemeClr val="accent3"/>
          </a:fillRef>
          <a:effectRef idx="2">
            <a:schemeClr val="accent3"/>
          </a:effectRef>
          <a:fontRef idx="minor">
            <a:schemeClr val="lt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1">
            <a:schemeClr val="dk1"/>
          </a:lnRef>
          <a:fillRef idx="3">
            <a:schemeClr val="dk1"/>
          </a:fillRef>
          <a:effectRef idx="2">
            <a:schemeClr val="dk1"/>
          </a:effectRef>
          <a:fontRef idx="minor">
            <a:schemeClr val="lt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1">
            <a:schemeClr val="accent2"/>
          </a:lnRef>
          <a:fillRef idx="3">
            <a:schemeClr val="accent2"/>
          </a:fillRef>
          <a:effectRef idx="2">
            <a:schemeClr val="accent2"/>
          </a:effectRef>
          <a:fontRef idx="minor">
            <a:schemeClr val="lt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1">
            <a:schemeClr val="accent4"/>
          </a:lnRef>
          <a:fillRef idx="3">
            <a:schemeClr val="accent4"/>
          </a:fillRef>
          <a:effectRef idx="2">
            <a:schemeClr val="accent4"/>
          </a:effectRef>
          <a:fontRef idx="minor">
            <a:schemeClr val="lt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1">
            <a:schemeClr val="accent5"/>
          </a:lnRef>
          <a:fillRef idx="3">
            <a:schemeClr val="accent5"/>
          </a:fillRef>
          <a:effectRef idx="2">
            <a:schemeClr val="accent5"/>
          </a:effectRef>
          <a:fontRef idx="minor">
            <a:schemeClr val="lt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1">
            <a:schemeClr val="accent6"/>
          </a:lnRef>
          <a:fillRef idx="3">
            <a:schemeClr val="accent6"/>
          </a:fillRef>
          <a:effectRef idx="2">
            <a:schemeClr val="accent6"/>
          </a:effectRef>
          <a:fontRef idx="minor">
            <a:schemeClr val="lt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1">
            <a:schemeClr val="accent1"/>
          </a:lnRef>
          <a:fillRef idx="3">
            <a:schemeClr val="accent1"/>
          </a:fillRef>
          <a:effectRef idx="2">
            <a:schemeClr val="accent1"/>
          </a:effectRef>
          <a:fontRef idx="minor">
            <a:schemeClr val="lt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1">
            <a:schemeClr val="accent3"/>
          </a:lnRef>
          <a:fillRef idx="3">
            <a:schemeClr val="accent3"/>
          </a:fillRef>
          <a:effectRef idx="2">
            <a:schemeClr val="accent3"/>
          </a:effectRef>
          <a:fontRef idx="minor">
            <a:schemeClr val="lt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1">
            <a:schemeClr val="dk1"/>
          </a:lnRef>
          <a:fillRef idx="3">
            <a:schemeClr val="dk1"/>
          </a:fillRef>
          <a:effectRef idx="2">
            <a:schemeClr val="dk1"/>
          </a:effectRef>
          <a:fontRef idx="minor">
            <a:schemeClr val="lt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1">
            <a:schemeClr val="accent2"/>
          </a:lnRef>
          <a:fillRef idx="3">
            <a:schemeClr val="accent2"/>
          </a:fillRef>
          <a:effectRef idx="2">
            <a:schemeClr val="accent2"/>
          </a:effectRef>
          <a:fontRef idx="minor">
            <a:schemeClr val="lt1"/>
          </a:fontRef>
        </dgm:style>
      </dgm:prSet>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1">
            <a:schemeClr val="accent4"/>
          </a:lnRef>
          <a:fillRef idx="3">
            <a:schemeClr val="accent4"/>
          </a:fillRef>
          <a:effectRef idx="2">
            <a:schemeClr val="accent4"/>
          </a:effectRef>
          <a:fontRef idx="minor">
            <a:schemeClr val="lt1"/>
          </a:fontRef>
        </dgm:style>
      </dgm:prSet>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2">
            <a:schemeClr val="accent1"/>
          </a:lnRef>
          <a:fillRef idx="1">
            <a:schemeClr val="lt1"/>
          </a:fillRef>
          <a:effectRef idx="0">
            <a:schemeClr val="accent1"/>
          </a:effectRef>
          <a:fontRef idx="minor">
            <a:schemeClr val="dk1"/>
          </a:fontRef>
        </dgm:style>
      </dgm:prSet>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B3A888-A994-6847-9E78-D7D9F08A91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D9B44C-FAED-394E-A4D1-7C78C8DC917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ASK</a:t>
          </a:r>
          <a:r>
            <a:rPr lang="en-US" sz="900" dirty="0"/>
            <a:t> </a:t>
          </a:r>
          <a:br>
            <a:rPr lang="en-US" sz="900" dirty="0"/>
          </a:br>
          <a:r>
            <a:rPr lang="en-US" sz="1400" dirty="0"/>
            <a:t>to identify the need &amp; constraints</a:t>
          </a:r>
          <a:endParaRPr lang="en-US" sz="900" dirty="0"/>
        </a:p>
      </dgm:t>
    </dgm:pt>
    <dgm:pt modelId="{EAE27C1F-7D11-4A4E-839C-1658B968C984}" type="parTrans" cxnId="{4DA6605E-38A5-3C48-88CE-15CBBF3B7DEB}">
      <dgm:prSet/>
      <dgm:spPr/>
      <dgm:t>
        <a:bodyPr/>
        <a:lstStyle/>
        <a:p>
          <a:endParaRPr lang="en-US"/>
        </a:p>
      </dgm:t>
    </dgm:pt>
    <dgm:pt modelId="{36E8FA0D-9AFA-4946-827C-774E5D9C1706}" type="sibTrans" cxnId="{4DA6605E-38A5-3C48-88CE-15CBBF3B7DEB}">
      <dgm:prSet/>
      <dgm:spPr>
        <a:ln w="76200">
          <a:noFill/>
        </a:ln>
      </dgm:spPr>
      <dgm:t>
        <a:bodyPr/>
        <a:lstStyle/>
        <a:p>
          <a:endParaRPr lang="en-US"/>
        </a:p>
      </dgm:t>
    </dgm:pt>
    <dgm:pt modelId="{7F6CAFBF-C2AC-144F-94FE-B10CA7FEFB6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RESEARCH</a:t>
          </a:r>
          <a:br>
            <a:rPr lang="en-US" sz="900" dirty="0"/>
          </a:br>
          <a:r>
            <a:rPr lang="en-US" sz="1400" dirty="0"/>
            <a:t>the problem</a:t>
          </a:r>
          <a:endParaRPr lang="en-US" sz="900" dirty="0"/>
        </a:p>
      </dgm:t>
    </dgm:pt>
    <dgm:pt modelId="{7D4A485E-C009-724D-92C1-5C2263E9470F}" type="parTrans" cxnId="{BD5074BF-C60A-F54A-BA7F-55A027FA5C37}">
      <dgm:prSet/>
      <dgm:spPr/>
      <dgm:t>
        <a:bodyPr/>
        <a:lstStyle/>
        <a:p>
          <a:endParaRPr lang="en-US"/>
        </a:p>
      </dgm:t>
    </dgm:pt>
    <dgm:pt modelId="{A85687EF-4138-2947-A840-B67AD300630E}" type="sibTrans" cxnId="{BD5074BF-C60A-F54A-BA7F-55A027FA5C37}">
      <dgm:prSet/>
      <dgm:spPr>
        <a:ln w="76200">
          <a:noFill/>
        </a:ln>
      </dgm:spPr>
      <dgm:t>
        <a:bodyPr/>
        <a:lstStyle/>
        <a:p>
          <a:endParaRPr lang="en-US"/>
        </a:p>
      </dgm:t>
    </dgm:pt>
    <dgm:pt modelId="{77B233F7-8D35-EE4C-B2B1-4440ACAB084A}">
      <dgm:prSet phldrT="[Text]" custT="1">
        <dgm:style>
          <a:lnRef idx="1">
            <a:schemeClr val="accent5"/>
          </a:lnRef>
          <a:fillRef idx="3">
            <a:schemeClr val="accent5"/>
          </a:fillRef>
          <a:effectRef idx="2">
            <a:schemeClr val="accent5"/>
          </a:effectRef>
          <a:fontRef idx="minor">
            <a:schemeClr val="lt1"/>
          </a:fontRef>
        </dgm:style>
      </dgm:prSet>
      <dgm:spPr/>
      <dgm:t>
        <a:bodyPr lIns="0" rIns="0"/>
        <a:lstStyle/>
        <a:p>
          <a:r>
            <a:rPr lang="en-US" sz="1600" b="1" dirty="0"/>
            <a:t>IMAGINE</a:t>
          </a:r>
          <a:br>
            <a:rPr lang="en-US" sz="900" dirty="0"/>
          </a:br>
          <a:r>
            <a:rPr lang="en-US" sz="1400" dirty="0"/>
            <a:t>possible solutions</a:t>
          </a:r>
          <a:endParaRPr lang="en-US" sz="1100" dirty="0"/>
        </a:p>
      </dgm:t>
    </dgm:pt>
    <dgm:pt modelId="{1F08689C-4AF3-644B-94F8-F9EDAA29A3C0}" type="parTrans" cxnId="{F63C0583-B81F-1043-8CA5-E00EF9E82DA1}">
      <dgm:prSet/>
      <dgm:spPr/>
      <dgm:t>
        <a:bodyPr/>
        <a:lstStyle/>
        <a:p>
          <a:endParaRPr lang="en-US"/>
        </a:p>
      </dgm:t>
    </dgm:pt>
    <dgm:pt modelId="{811C2131-D976-6D4B-977C-0EF8DE88686B}" type="sibTrans" cxnId="{F63C0583-B81F-1043-8CA5-E00EF9E82DA1}">
      <dgm:prSet/>
      <dgm:spPr>
        <a:ln w="76200">
          <a:noFill/>
        </a:ln>
      </dgm:spPr>
      <dgm:t>
        <a:bodyPr/>
        <a:lstStyle/>
        <a:p>
          <a:endParaRPr lang="en-US"/>
        </a:p>
      </dgm:t>
    </dgm:pt>
    <dgm:pt modelId="{F89C3161-D89E-3649-9775-D4252F156B4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PLAN</a:t>
          </a:r>
          <a:br>
            <a:rPr lang="en-US" sz="900" dirty="0"/>
          </a:br>
          <a:r>
            <a:rPr lang="en-US" sz="1400" dirty="0"/>
            <a:t>by selecting a promising solution</a:t>
          </a:r>
          <a:endParaRPr lang="en-US" sz="1100" dirty="0"/>
        </a:p>
      </dgm:t>
    </dgm:pt>
    <dgm:pt modelId="{F929AA27-57F7-514C-BE5E-424A853DC4E5}" type="parTrans" cxnId="{12393F76-84BA-1E44-831F-384B17DB9512}">
      <dgm:prSet/>
      <dgm:spPr/>
      <dgm:t>
        <a:bodyPr/>
        <a:lstStyle/>
        <a:p>
          <a:endParaRPr lang="en-US"/>
        </a:p>
      </dgm:t>
    </dgm:pt>
    <dgm:pt modelId="{FE4ADC91-9688-1D4A-9911-67FE83D01E5C}" type="sibTrans" cxnId="{12393F76-84BA-1E44-831F-384B17DB9512}">
      <dgm:prSet/>
      <dgm:spPr>
        <a:noFill/>
        <a:ln w="76200">
          <a:noFill/>
        </a:ln>
      </dgm:spPr>
      <dgm:t>
        <a:bodyPr/>
        <a:lstStyle/>
        <a:p>
          <a:endParaRPr lang="en-US"/>
        </a:p>
      </dgm:t>
    </dgm:pt>
    <dgm:pt modelId="{3FC244A0-68E8-1547-93DB-7496951E1023}">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400" b="1" dirty="0"/>
            <a:t>CREATE</a:t>
          </a:r>
          <a:br>
            <a:rPr lang="en-US" sz="1000" dirty="0"/>
          </a:br>
          <a:r>
            <a:rPr lang="en-US" sz="1200" dirty="0"/>
            <a:t>a prototype</a:t>
          </a:r>
        </a:p>
      </dgm:t>
    </dgm:pt>
    <dgm:pt modelId="{8DD536D4-3B78-4045-9F90-1E10FF72CE41}" type="parTrans" cxnId="{2D2BE878-BD0A-5749-B49D-E21BA9B2281D}">
      <dgm:prSet/>
      <dgm:spPr/>
      <dgm:t>
        <a:bodyPr/>
        <a:lstStyle/>
        <a:p>
          <a:endParaRPr lang="en-US"/>
        </a:p>
      </dgm:t>
    </dgm:pt>
    <dgm:pt modelId="{A34C24CF-331F-4D44-B7CD-1633FB042B20}" type="sibTrans" cxnId="{2D2BE878-BD0A-5749-B49D-E21BA9B2281D}">
      <dgm:prSet/>
      <dgm:spPr>
        <a:ln w="76200">
          <a:noFill/>
        </a:ln>
      </dgm:spPr>
      <dgm:t>
        <a:bodyPr/>
        <a:lstStyle/>
        <a:p>
          <a:endParaRPr lang="en-US"/>
        </a:p>
      </dgm:t>
    </dgm:pt>
    <dgm:pt modelId="{04D6313A-DFB1-2442-8898-4F03EF46C4FD}">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TEST</a:t>
          </a:r>
          <a:br>
            <a:rPr lang="en-US" sz="1050" dirty="0"/>
          </a:br>
          <a:r>
            <a:rPr lang="en-US" sz="1400" dirty="0"/>
            <a:t>&amp; evaluate the prototype</a:t>
          </a:r>
          <a:endParaRPr lang="en-US" sz="1050" dirty="0"/>
        </a:p>
      </dgm:t>
    </dgm:pt>
    <dgm:pt modelId="{A9106415-17C8-D947-ABF5-A7C81CAB1722}" type="parTrans" cxnId="{FC314B8E-3B20-B24C-9CA5-76D6CFE8DB98}">
      <dgm:prSet/>
      <dgm:spPr/>
      <dgm:t>
        <a:bodyPr/>
        <a:lstStyle/>
        <a:p>
          <a:endParaRPr lang="en-US"/>
        </a:p>
      </dgm:t>
    </dgm:pt>
    <dgm:pt modelId="{BB9BA867-B214-BD4E-827D-6F5674EF5824}" type="sibTrans" cxnId="{FC314B8E-3B20-B24C-9CA5-76D6CFE8DB98}">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B63CD60E-D5AE-7043-AB8A-B61747403A93}">
      <dgm:prSet phldrT="[Text]" custT="1">
        <dgm:style>
          <a:lnRef idx="2">
            <a:schemeClr val="accent1"/>
          </a:lnRef>
          <a:fillRef idx="1">
            <a:schemeClr val="lt1"/>
          </a:fillRef>
          <a:effectRef idx="0">
            <a:schemeClr val="accent1"/>
          </a:effectRef>
          <a:fontRef idx="minor">
            <a:schemeClr val="dk1"/>
          </a:fontRef>
        </dgm:style>
      </dgm:prSet>
      <dgm:spPr>
        <a:ln>
          <a:headEnd type="none" w="med" len="med"/>
          <a:tailEnd type="none" w="med" len="med"/>
        </a:ln>
      </dgm:spPr>
      <dgm:t>
        <a:bodyPr lIns="0" rIns="0"/>
        <a:lstStyle/>
        <a:p>
          <a:r>
            <a:rPr lang="en-US" sz="1600" b="1" dirty="0"/>
            <a:t>IMPROVE</a:t>
          </a:r>
          <a:br>
            <a:rPr lang="en-US" sz="1200" dirty="0"/>
          </a:br>
          <a:r>
            <a:rPr lang="en-US" sz="1400" dirty="0"/>
            <a:t>&amp; redesign as needed</a:t>
          </a:r>
          <a:endParaRPr lang="en-US" sz="1200" dirty="0"/>
        </a:p>
      </dgm:t>
    </dgm:pt>
    <dgm:pt modelId="{E1F25ACF-EEE3-CD43-BFB9-2FACF10E41E4}" type="parTrans" cxnId="{478D7F5F-7789-0146-AC06-E3BC9CDE1CB0}">
      <dgm:prSet/>
      <dgm:spPr/>
      <dgm:t>
        <a:bodyPr/>
        <a:lstStyle/>
        <a:p>
          <a:endParaRPr lang="en-US"/>
        </a:p>
      </dgm:t>
    </dgm:pt>
    <dgm:pt modelId="{32C5CC55-BCEE-A444-A67A-10597AFE6F49}" type="sibTrans" cxnId="{478D7F5F-7789-0146-AC06-E3BC9CDE1CB0}">
      <dgm:prSet>
        <dgm:style>
          <a:lnRef idx="3">
            <a:schemeClr val="accent6"/>
          </a:lnRef>
          <a:fillRef idx="0">
            <a:schemeClr val="accent6"/>
          </a:fillRef>
          <a:effectRef idx="2">
            <a:schemeClr val="accent6"/>
          </a:effectRef>
          <a:fontRef idx="minor">
            <a:schemeClr val="tx1"/>
          </a:fontRef>
        </dgm:style>
      </dgm:prSet>
      <dgm:spPr>
        <a:ln w="76200">
          <a:noFill/>
        </a:ln>
      </dgm:spPr>
      <dgm:t>
        <a:bodyPr/>
        <a:lstStyle/>
        <a:p>
          <a:endParaRPr lang="en-US"/>
        </a:p>
      </dgm:t>
    </dgm:pt>
    <dgm:pt modelId="{140EBD40-B951-5846-9109-E950DB954107}" type="pres">
      <dgm:prSet presAssocID="{6CB3A888-A994-6847-9E78-D7D9F08A9133}" presName="cycle" presStyleCnt="0">
        <dgm:presLayoutVars>
          <dgm:dir/>
          <dgm:resizeHandles val="exact"/>
        </dgm:presLayoutVars>
      </dgm:prSet>
      <dgm:spPr/>
    </dgm:pt>
    <dgm:pt modelId="{D4B42B92-4EFC-AF4A-8ABF-9B48042437C8}" type="pres">
      <dgm:prSet presAssocID="{28D9B44C-FAED-394E-A4D1-7C78C8DC917D}" presName="node" presStyleLbl="node1" presStyleIdx="0" presStyleCnt="7" custScaleX="130664" custScaleY="201021">
        <dgm:presLayoutVars>
          <dgm:bulletEnabled val="1"/>
        </dgm:presLayoutVars>
      </dgm:prSet>
      <dgm:spPr>
        <a:prstGeom prst="ellipse">
          <a:avLst/>
        </a:prstGeom>
      </dgm:spPr>
    </dgm:pt>
    <dgm:pt modelId="{7E9095C4-5686-B541-B56F-B7D035EA8B43}" type="pres">
      <dgm:prSet presAssocID="{28D9B44C-FAED-394E-A4D1-7C78C8DC917D}" presName="spNode" presStyleCnt="0"/>
      <dgm:spPr/>
    </dgm:pt>
    <dgm:pt modelId="{5012B165-2774-FF4A-A864-F23B48C5E27F}" type="pres">
      <dgm:prSet presAssocID="{36E8FA0D-9AFA-4946-827C-774E5D9C1706}" presName="sibTrans" presStyleLbl="sibTrans1D1" presStyleIdx="0" presStyleCnt="7"/>
      <dgm:spPr/>
    </dgm:pt>
    <dgm:pt modelId="{7613BCA5-51EF-7D40-9F63-215A49FE5C8C}" type="pres">
      <dgm:prSet presAssocID="{7F6CAFBF-C2AC-144F-94FE-B10CA7FEFB6D}" presName="node" presStyleLbl="node1" presStyleIdx="1" presStyleCnt="7" custScaleX="139375" custScaleY="214422">
        <dgm:presLayoutVars>
          <dgm:bulletEnabled val="1"/>
        </dgm:presLayoutVars>
      </dgm:prSet>
      <dgm:spPr>
        <a:prstGeom prst="ellipse">
          <a:avLst/>
        </a:prstGeom>
      </dgm:spPr>
    </dgm:pt>
    <dgm:pt modelId="{0AD19E2C-E3C9-D94C-8130-C0488CDBB622}" type="pres">
      <dgm:prSet presAssocID="{7F6CAFBF-C2AC-144F-94FE-B10CA7FEFB6D}" presName="spNode" presStyleCnt="0"/>
      <dgm:spPr/>
    </dgm:pt>
    <dgm:pt modelId="{115104FC-7BAF-D44B-B62E-657205AE3B19}" type="pres">
      <dgm:prSet presAssocID="{A85687EF-4138-2947-A840-B67AD300630E}" presName="sibTrans" presStyleLbl="sibTrans1D1" presStyleIdx="1" presStyleCnt="7"/>
      <dgm:spPr/>
    </dgm:pt>
    <dgm:pt modelId="{97B97616-25A1-2848-924B-B1B036631D1C}" type="pres">
      <dgm:prSet presAssocID="{77B233F7-8D35-EE4C-B2B1-4440ACAB084A}" presName="node" presStyleLbl="node1" presStyleIdx="2" presStyleCnt="7" custScaleX="130664" custScaleY="201021">
        <dgm:presLayoutVars>
          <dgm:bulletEnabled val="1"/>
        </dgm:presLayoutVars>
      </dgm:prSet>
      <dgm:spPr>
        <a:prstGeom prst="ellipse">
          <a:avLst/>
        </a:prstGeom>
      </dgm:spPr>
    </dgm:pt>
    <dgm:pt modelId="{0DDCC852-E663-0A49-BB3C-7946F090B638}" type="pres">
      <dgm:prSet presAssocID="{77B233F7-8D35-EE4C-B2B1-4440ACAB084A}" presName="spNode" presStyleCnt="0"/>
      <dgm:spPr/>
    </dgm:pt>
    <dgm:pt modelId="{14D071BF-628B-5245-8E53-EC5D992B75FC}" type="pres">
      <dgm:prSet presAssocID="{811C2131-D976-6D4B-977C-0EF8DE88686B}" presName="sibTrans" presStyleLbl="sibTrans1D1" presStyleIdx="2" presStyleCnt="7"/>
      <dgm:spPr/>
    </dgm:pt>
    <dgm:pt modelId="{09DCA255-E0EA-EA4D-9FDF-40F340415602}" type="pres">
      <dgm:prSet presAssocID="{F89C3161-D89E-3649-9775-D4252F156B4D}" presName="node" presStyleLbl="node1" presStyleIdx="3" presStyleCnt="7" custScaleX="130664" custScaleY="201021" custRadScaleRad="103488" custRadScaleInc="5403">
        <dgm:presLayoutVars>
          <dgm:bulletEnabled val="1"/>
        </dgm:presLayoutVars>
      </dgm:prSet>
      <dgm:spPr>
        <a:prstGeom prst="ellipse">
          <a:avLst/>
        </a:prstGeom>
      </dgm:spPr>
    </dgm:pt>
    <dgm:pt modelId="{6BFDBA8F-A526-C047-9E89-DB10B51F4DED}" type="pres">
      <dgm:prSet presAssocID="{F89C3161-D89E-3649-9775-D4252F156B4D}" presName="spNode" presStyleCnt="0"/>
      <dgm:spPr/>
    </dgm:pt>
    <dgm:pt modelId="{12909A4F-E44C-8945-AEBD-F58C455BAB28}" type="pres">
      <dgm:prSet presAssocID="{FE4ADC91-9688-1D4A-9911-67FE83D01E5C}" presName="sibTrans" presStyleLbl="sibTrans1D1" presStyleIdx="3" presStyleCnt="7"/>
      <dgm:spPr/>
    </dgm:pt>
    <dgm:pt modelId="{6ECF36AD-343A-CC47-9AC4-43ED0D5C4CC8}" type="pres">
      <dgm:prSet presAssocID="{3FC244A0-68E8-1547-93DB-7496951E1023}" presName="node" presStyleLbl="node1" presStyleIdx="4" presStyleCnt="7" custScaleX="130664" custScaleY="201021" custRadScaleRad="103488" custRadScaleInc="-5403">
        <dgm:presLayoutVars>
          <dgm:bulletEnabled val="1"/>
        </dgm:presLayoutVars>
      </dgm:prSet>
      <dgm:spPr>
        <a:prstGeom prst="ellipse">
          <a:avLst/>
        </a:prstGeom>
      </dgm:spPr>
    </dgm:pt>
    <dgm:pt modelId="{1BE78593-2CF7-1643-8D49-C1E1F82F06C5}" type="pres">
      <dgm:prSet presAssocID="{3FC244A0-68E8-1547-93DB-7496951E1023}" presName="spNode" presStyleCnt="0"/>
      <dgm:spPr/>
    </dgm:pt>
    <dgm:pt modelId="{DEF53FE0-CADF-6842-974F-C5F3B7833767}" type="pres">
      <dgm:prSet presAssocID="{A34C24CF-331F-4D44-B7CD-1633FB042B20}" presName="sibTrans" presStyleLbl="sibTrans1D1" presStyleIdx="4" presStyleCnt="7"/>
      <dgm:spPr/>
    </dgm:pt>
    <dgm:pt modelId="{EBE04650-535B-1A49-B54D-C6590B56B7BE}" type="pres">
      <dgm:prSet presAssocID="{04D6313A-DFB1-2442-8898-4F03EF46C4FD}" presName="node" presStyleLbl="node1" presStyleIdx="5" presStyleCnt="7" custScaleX="130664" custScaleY="201021">
        <dgm:presLayoutVars>
          <dgm:bulletEnabled val="1"/>
        </dgm:presLayoutVars>
      </dgm:prSet>
      <dgm:spPr>
        <a:prstGeom prst="ellipse">
          <a:avLst/>
        </a:prstGeom>
      </dgm:spPr>
    </dgm:pt>
    <dgm:pt modelId="{BD2329A1-4A3B-7347-9CFC-4379B13739F0}" type="pres">
      <dgm:prSet presAssocID="{04D6313A-DFB1-2442-8898-4F03EF46C4FD}" presName="spNode" presStyleCnt="0"/>
      <dgm:spPr/>
    </dgm:pt>
    <dgm:pt modelId="{BD68B248-E004-814E-8385-50E3C1DF2CD1}" type="pres">
      <dgm:prSet presAssocID="{BB9BA867-B214-BD4E-827D-6F5674EF5824}" presName="sibTrans" presStyleLbl="sibTrans1D1" presStyleIdx="5" presStyleCnt="7"/>
      <dgm:spPr/>
    </dgm:pt>
    <dgm:pt modelId="{7341848E-794D-2B42-A2C0-9ED738586861}" type="pres">
      <dgm:prSet presAssocID="{B63CD60E-D5AE-7043-AB8A-B61747403A93}" presName="node" presStyleLbl="node1" presStyleIdx="6" presStyleCnt="7" custScaleX="130664" custScaleY="201021">
        <dgm:presLayoutVars>
          <dgm:bulletEnabled val="1"/>
        </dgm:presLayoutVars>
      </dgm:prSet>
      <dgm:spPr>
        <a:prstGeom prst="ellipse">
          <a:avLst/>
        </a:prstGeom>
      </dgm:spPr>
    </dgm:pt>
    <dgm:pt modelId="{50FFEDA2-4D4A-C54E-9F78-9BD2FED5F00F}" type="pres">
      <dgm:prSet presAssocID="{B63CD60E-D5AE-7043-AB8A-B61747403A93}" presName="spNode" presStyleCnt="0"/>
      <dgm:spPr/>
    </dgm:pt>
    <dgm:pt modelId="{DF062669-99DD-A546-9C6E-FA50412D73D0}" type="pres">
      <dgm:prSet presAssocID="{32C5CC55-BCEE-A444-A67A-10597AFE6F49}" presName="sibTrans" presStyleLbl="sibTrans1D1" presStyleIdx="6" presStyleCnt="7"/>
      <dgm:spPr/>
    </dgm:pt>
  </dgm:ptLst>
  <dgm:cxnLst>
    <dgm:cxn modelId="{9A9FFE00-320A-7947-9A36-BD354CED6B18}" type="presOf" srcId="{A34C24CF-331F-4D44-B7CD-1633FB042B20}" destId="{DEF53FE0-CADF-6842-974F-C5F3B7833767}" srcOrd="0" destOrd="0" presId="urn:microsoft.com/office/officeart/2005/8/layout/cycle6"/>
    <dgm:cxn modelId="{15D36B02-A73A-4D4F-B29E-3958A0100B28}" type="presOf" srcId="{FE4ADC91-9688-1D4A-9911-67FE83D01E5C}" destId="{12909A4F-E44C-8945-AEBD-F58C455BAB28}" srcOrd="0" destOrd="0" presId="urn:microsoft.com/office/officeart/2005/8/layout/cycle6"/>
    <dgm:cxn modelId="{CED9FA1F-C357-1444-A23E-0A32F56FC948}" type="presOf" srcId="{3FC244A0-68E8-1547-93DB-7496951E1023}" destId="{6ECF36AD-343A-CC47-9AC4-43ED0D5C4CC8}" srcOrd="0" destOrd="0" presId="urn:microsoft.com/office/officeart/2005/8/layout/cycle6"/>
    <dgm:cxn modelId="{D9970436-DF9C-B440-ABFE-098C27DD18AD}" type="presOf" srcId="{811C2131-D976-6D4B-977C-0EF8DE88686B}" destId="{14D071BF-628B-5245-8E53-EC5D992B75FC}" srcOrd="0" destOrd="0" presId="urn:microsoft.com/office/officeart/2005/8/layout/cycle6"/>
    <dgm:cxn modelId="{B245A23A-7AEB-DD4A-A57B-A9A7477E0E09}" type="presOf" srcId="{BB9BA867-B214-BD4E-827D-6F5674EF5824}" destId="{BD68B248-E004-814E-8385-50E3C1DF2CD1}" srcOrd="0" destOrd="0" presId="urn:microsoft.com/office/officeart/2005/8/layout/cycle6"/>
    <dgm:cxn modelId="{EF459550-A9A1-0546-AD83-EFB4CD07F9C5}" type="presOf" srcId="{36E8FA0D-9AFA-4946-827C-774E5D9C1706}" destId="{5012B165-2774-FF4A-A864-F23B48C5E27F}" srcOrd="0" destOrd="0" presId="urn:microsoft.com/office/officeart/2005/8/layout/cycle6"/>
    <dgm:cxn modelId="{DAE9B25D-9FA1-E94A-91AD-E9748E0B64C1}" type="presOf" srcId="{A85687EF-4138-2947-A840-B67AD300630E}" destId="{115104FC-7BAF-D44B-B62E-657205AE3B19}" srcOrd="0" destOrd="0" presId="urn:microsoft.com/office/officeart/2005/8/layout/cycle6"/>
    <dgm:cxn modelId="{4DA6605E-38A5-3C48-88CE-15CBBF3B7DEB}" srcId="{6CB3A888-A994-6847-9E78-D7D9F08A9133}" destId="{28D9B44C-FAED-394E-A4D1-7C78C8DC917D}" srcOrd="0" destOrd="0" parTransId="{EAE27C1F-7D11-4A4E-839C-1658B968C984}" sibTransId="{36E8FA0D-9AFA-4946-827C-774E5D9C1706}"/>
    <dgm:cxn modelId="{478D7F5F-7789-0146-AC06-E3BC9CDE1CB0}" srcId="{6CB3A888-A994-6847-9E78-D7D9F08A9133}" destId="{B63CD60E-D5AE-7043-AB8A-B61747403A93}" srcOrd="6" destOrd="0" parTransId="{E1F25ACF-EEE3-CD43-BFB9-2FACF10E41E4}" sibTransId="{32C5CC55-BCEE-A444-A67A-10597AFE6F49}"/>
    <dgm:cxn modelId="{F32F0B6E-4AA2-FE41-A33F-AD544814C751}" type="presOf" srcId="{04D6313A-DFB1-2442-8898-4F03EF46C4FD}" destId="{EBE04650-535B-1A49-B54D-C6590B56B7BE}" srcOrd="0" destOrd="0" presId="urn:microsoft.com/office/officeart/2005/8/layout/cycle6"/>
    <dgm:cxn modelId="{62B45470-598D-8542-9E2F-929CDA635601}" type="presOf" srcId="{B63CD60E-D5AE-7043-AB8A-B61747403A93}" destId="{7341848E-794D-2B42-A2C0-9ED738586861}" srcOrd="0" destOrd="0" presId="urn:microsoft.com/office/officeart/2005/8/layout/cycle6"/>
    <dgm:cxn modelId="{12393F76-84BA-1E44-831F-384B17DB9512}" srcId="{6CB3A888-A994-6847-9E78-D7D9F08A9133}" destId="{F89C3161-D89E-3649-9775-D4252F156B4D}" srcOrd="3" destOrd="0" parTransId="{F929AA27-57F7-514C-BE5E-424A853DC4E5}" sibTransId="{FE4ADC91-9688-1D4A-9911-67FE83D01E5C}"/>
    <dgm:cxn modelId="{2D2BE878-BD0A-5749-B49D-E21BA9B2281D}" srcId="{6CB3A888-A994-6847-9E78-D7D9F08A9133}" destId="{3FC244A0-68E8-1547-93DB-7496951E1023}" srcOrd="4" destOrd="0" parTransId="{8DD536D4-3B78-4045-9F90-1E10FF72CE41}" sibTransId="{A34C24CF-331F-4D44-B7CD-1633FB042B20}"/>
    <dgm:cxn modelId="{F63C0583-B81F-1043-8CA5-E00EF9E82DA1}" srcId="{6CB3A888-A994-6847-9E78-D7D9F08A9133}" destId="{77B233F7-8D35-EE4C-B2B1-4440ACAB084A}" srcOrd="2" destOrd="0" parTransId="{1F08689C-4AF3-644B-94F8-F9EDAA29A3C0}" sibTransId="{811C2131-D976-6D4B-977C-0EF8DE88686B}"/>
    <dgm:cxn modelId="{487AAF83-8857-4C42-B3E3-16DFBF742CBF}" type="presOf" srcId="{28D9B44C-FAED-394E-A4D1-7C78C8DC917D}" destId="{D4B42B92-4EFC-AF4A-8ABF-9B48042437C8}" srcOrd="0" destOrd="0" presId="urn:microsoft.com/office/officeart/2005/8/layout/cycle6"/>
    <dgm:cxn modelId="{2D226D8D-DD4D-6941-A42C-33A992E4A3F7}" type="presOf" srcId="{F89C3161-D89E-3649-9775-D4252F156B4D}" destId="{09DCA255-E0EA-EA4D-9FDF-40F340415602}" srcOrd="0" destOrd="0" presId="urn:microsoft.com/office/officeart/2005/8/layout/cycle6"/>
    <dgm:cxn modelId="{FC314B8E-3B20-B24C-9CA5-76D6CFE8DB98}" srcId="{6CB3A888-A994-6847-9E78-D7D9F08A9133}" destId="{04D6313A-DFB1-2442-8898-4F03EF46C4FD}" srcOrd="5" destOrd="0" parTransId="{A9106415-17C8-D947-ABF5-A7C81CAB1722}" sibTransId="{BB9BA867-B214-BD4E-827D-6F5674EF5824}"/>
    <dgm:cxn modelId="{EA082D9F-6B3F-2140-89D7-D66C8F15B809}" type="presOf" srcId="{32C5CC55-BCEE-A444-A67A-10597AFE6F49}" destId="{DF062669-99DD-A546-9C6E-FA50412D73D0}" srcOrd="0" destOrd="0" presId="urn:microsoft.com/office/officeart/2005/8/layout/cycle6"/>
    <dgm:cxn modelId="{ACE214AE-8151-D041-AE80-2173A09C4311}" type="presOf" srcId="{7F6CAFBF-C2AC-144F-94FE-B10CA7FEFB6D}" destId="{7613BCA5-51EF-7D40-9F63-215A49FE5C8C}" srcOrd="0" destOrd="0" presId="urn:microsoft.com/office/officeart/2005/8/layout/cycle6"/>
    <dgm:cxn modelId="{BD5074BF-C60A-F54A-BA7F-55A027FA5C37}" srcId="{6CB3A888-A994-6847-9E78-D7D9F08A9133}" destId="{7F6CAFBF-C2AC-144F-94FE-B10CA7FEFB6D}" srcOrd="1" destOrd="0" parTransId="{7D4A485E-C009-724D-92C1-5C2263E9470F}" sibTransId="{A85687EF-4138-2947-A840-B67AD300630E}"/>
    <dgm:cxn modelId="{3D1D75C2-DB0C-0744-B4E2-79BACB857036}" type="presOf" srcId="{77B233F7-8D35-EE4C-B2B1-4440ACAB084A}" destId="{97B97616-25A1-2848-924B-B1B036631D1C}" srcOrd="0" destOrd="0" presId="urn:microsoft.com/office/officeart/2005/8/layout/cycle6"/>
    <dgm:cxn modelId="{A8A776C3-DD21-D74E-B1A5-D3D3C89E15DA}" type="presOf" srcId="{6CB3A888-A994-6847-9E78-D7D9F08A9133}" destId="{140EBD40-B951-5846-9109-E950DB954107}" srcOrd="0" destOrd="0" presId="urn:microsoft.com/office/officeart/2005/8/layout/cycle6"/>
    <dgm:cxn modelId="{2BBC14C0-BAA2-F342-9CD8-50CD94C339DB}" type="presParOf" srcId="{140EBD40-B951-5846-9109-E950DB954107}" destId="{D4B42B92-4EFC-AF4A-8ABF-9B48042437C8}" srcOrd="0" destOrd="0" presId="urn:microsoft.com/office/officeart/2005/8/layout/cycle6"/>
    <dgm:cxn modelId="{7760FFCC-86E2-854E-ABC4-53F43043598B}" type="presParOf" srcId="{140EBD40-B951-5846-9109-E950DB954107}" destId="{7E9095C4-5686-B541-B56F-B7D035EA8B43}" srcOrd="1" destOrd="0" presId="urn:microsoft.com/office/officeart/2005/8/layout/cycle6"/>
    <dgm:cxn modelId="{1143B6F5-B8AC-8C41-B119-3B66F57EC473}" type="presParOf" srcId="{140EBD40-B951-5846-9109-E950DB954107}" destId="{5012B165-2774-FF4A-A864-F23B48C5E27F}" srcOrd="2" destOrd="0" presId="urn:microsoft.com/office/officeart/2005/8/layout/cycle6"/>
    <dgm:cxn modelId="{7C9C42C8-0C90-F34A-B03E-65B002FA5FE6}" type="presParOf" srcId="{140EBD40-B951-5846-9109-E950DB954107}" destId="{7613BCA5-51EF-7D40-9F63-215A49FE5C8C}" srcOrd="3" destOrd="0" presId="urn:microsoft.com/office/officeart/2005/8/layout/cycle6"/>
    <dgm:cxn modelId="{DE7479E3-F700-B246-9883-4949BFA9699F}" type="presParOf" srcId="{140EBD40-B951-5846-9109-E950DB954107}" destId="{0AD19E2C-E3C9-D94C-8130-C0488CDBB622}" srcOrd="4" destOrd="0" presId="urn:microsoft.com/office/officeart/2005/8/layout/cycle6"/>
    <dgm:cxn modelId="{1933CD56-37EE-FF43-9E01-06CE0ECB99BE}" type="presParOf" srcId="{140EBD40-B951-5846-9109-E950DB954107}" destId="{115104FC-7BAF-D44B-B62E-657205AE3B19}" srcOrd="5" destOrd="0" presId="urn:microsoft.com/office/officeart/2005/8/layout/cycle6"/>
    <dgm:cxn modelId="{F5D7B946-1176-6341-A8F3-F7AE5F72A724}" type="presParOf" srcId="{140EBD40-B951-5846-9109-E950DB954107}" destId="{97B97616-25A1-2848-924B-B1B036631D1C}" srcOrd="6" destOrd="0" presId="urn:microsoft.com/office/officeart/2005/8/layout/cycle6"/>
    <dgm:cxn modelId="{B1917584-4CFA-B941-AFB0-E50247A5777A}" type="presParOf" srcId="{140EBD40-B951-5846-9109-E950DB954107}" destId="{0DDCC852-E663-0A49-BB3C-7946F090B638}" srcOrd="7" destOrd="0" presId="urn:microsoft.com/office/officeart/2005/8/layout/cycle6"/>
    <dgm:cxn modelId="{B2A6F412-CD56-1947-9B52-33DEF717DF5F}" type="presParOf" srcId="{140EBD40-B951-5846-9109-E950DB954107}" destId="{14D071BF-628B-5245-8E53-EC5D992B75FC}" srcOrd="8" destOrd="0" presId="urn:microsoft.com/office/officeart/2005/8/layout/cycle6"/>
    <dgm:cxn modelId="{664E8A31-E29D-FF4B-8029-E1305F460A47}" type="presParOf" srcId="{140EBD40-B951-5846-9109-E950DB954107}" destId="{09DCA255-E0EA-EA4D-9FDF-40F340415602}" srcOrd="9" destOrd="0" presId="urn:microsoft.com/office/officeart/2005/8/layout/cycle6"/>
    <dgm:cxn modelId="{899F62E6-D7DE-B344-A893-68B40E6DAD23}" type="presParOf" srcId="{140EBD40-B951-5846-9109-E950DB954107}" destId="{6BFDBA8F-A526-C047-9E89-DB10B51F4DED}" srcOrd="10" destOrd="0" presId="urn:microsoft.com/office/officeart/2005/8/layout/cycle6"/>
    <dgm:cxn modelId="{3E6B231A-C6B8-CE43-A93C-DB54451B7BC2}" type="presParOf" srcId="{140EBD40-B951-5846-9109-E950DB954107}" destId="{12909A4F-E44C-8945-AEBD-F58C455BAB28}" srcOrd="11" destOrd="0" presId="urn:microsoft.com/office/officeart/2005/8/layout/cycle6"/>
    <dgm:cxn modelId="{6D089443-2E91-E146-A568-E19DE2465366}" type="presParOf" srcId="{140EBD40-B951-5846-9109-E950DB954107}" destId="{6ECF36AD-343A-CC47-9AC4-43ED0D5C4CC8}" srcOrd="12" destOrd="0" presId="urn:microsoft.com/office/officeart/2005/8/layout/cycle6"/>
    <dgm:cxn modelId="{100BF3C2-43EA-2841-BE51-860C02C3A267}" type="presParOf" srcId="{140EBD40-B951-5846-9109-E950DB954107}" destId="{1BE78593-2CF7-1643-8D49-C1E1F82F06C5}" srcOrd="13" destOrd="0" presId="urn:microsoft.com/office/officeart/2005/8/layout/cycle6"/>
    <dgm:cxn modelId="{48E207A5-CB5F-4642-8729-784EF2FF7623}" type="presParOf" srcId="{140EBD40-B951-5846-9109-E950DB954107}" destId="{DEF53FE0-CADF-6842-974F-C5F3B7833767}" srcOrd="14" destOrd="0" presId="urn:microsoft.com/office/officeart/2005/8/layout/cycle6"/>
    <dgm:cxn modelId="{C582672B-1D44-0C45-8CB1-53B28CF6AE41}" type="presParOf" srcId="{140EBD40-B951-5846-9109-E950DB954107}" destId="{EBE04650-535B-1A49-B54D-C6590B56B7BE}" srcOrd="15" destOrd="0" presId="urn:microsoft.com/office/officeart/2005/8/layout/cycle6"/>
    <dgm:cxn modelId="{B9FFDA82-1500-0E40-979C-28C6CB2B3282}" type="presParOf" srcId="{140EBD40-B951-5846-9109-E950DB954107}" destId="{BD2329A1-4A3B-7347-9CFC-4379B13739F0}" srcOrd="16" destOrd="0" presId="urn:microsoft.com/office/officeart/2005/8/layout/cycle6"/>
    <dgm:cxn modelId="{22AE6BA5-BA72-4F4F-A6BD-04E327267A5D}" type="presParOf" srcId="{140EBD40-B951-5846-9109-E950DB954107}" destId="{BD68B248-E004-814E-8385-50E3C1DF2CD1}" srcOrd="17" destOrd="0" presId="urn:microsoft.com/office/officeart/2005/8/layout/cycle6"/>
    <dgm:cxn modelId="{379C50FA-7463-434C-9666-90B8C6D4CE70}" type="presParOf" srcId="{140EBD40-B951-5846-9109-E950DB954107}" destId="{7341848E-794D-2B42-A2C0-9ED738586861}" srcOrd="18" destOrd="0" presId="urn:microsoft.com/office/officeart/2005/8/layout/cycle6"/>
    <dgm:cxn modelId="{A4DC23E1-BDC6-264B-B1C3-D4BCD3717C11}" type="presParOf" srcId="{140EBD40-B951-5846-9109-E950DB954107}" destId="{50FFEDA2-4D4A-C54E-9F78-9BD2FED5F00F}" srcOrd="19" destOrd="0" presId="urn:microsoft.com/office/officeart/2005/8/layout/cycle6"/>
    <dgm:cxn modelId="{078479BC-8782-E143-AD30-2F373291ED00}" type="presParOf" srcId="{140EBD40-B951-5846-9109-E950DB954107}" destId="{DF062669-99DD-A546-9C6E-FA50412D73D0}"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2B92-4EFC-AF4A-8ABF-9B48042437C8}">
      <dsp:nvSpPr>
        <dsp:cNvPr id="0" name=""/>
        <dsp:cNvSpPr/>
      </dsp:nvSpPr>
      <dsp:spPr>
        <a:xfrm>
          <a:off x="1569906" y="294754"/>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ASK</a:t>
          </a:r>
          <a:r>
            <a:rPr lang="en-US" sz="900" kern="1200" dirty="0"/>
            <a:t> </a:t>
          </a:r>
          <a:br>
            <a:rPr lang="en-US" sz="900" kern="1200" dirty="0"/>
          </a:br>
          <a:r>
            <a:rPr lang="en-US" sz="1400" kern="1200" dirty="0"/>
            <a:t>to identify the need &amp; constraints</a:t>
          </a:r>
          <a:endParaRPr lang="en-US" sz="900" kern="1200" dirty="0"/>
        </a:p>
      </dsp:txBody>
      <dsp:txXfrm>
        <a:off x="1751071" y="475918"/>
        <a:ext cx="874741" cy="874740"/>
      </dsp:txXfrm>
    </dsp:sp>
    <dsp:sp modelId="{5012B165-2774-FF4A-A864-F23B48C5E27F}">
      <dsp:nvSpPr>
        <dsp:cNvPr id="0" name=""/>
        <dsp:cNvSpPr/>
      </dsp:nvSpPr>
      <dsp:spPr>
        <a:xfrm>
          <a:off x="431412" y="913288"/>
          <a:ext cx="3514060" cy="3514060"/>
        </a:xfrm>
        <a:custGeom>
          <a:avLst/>
          <a:gdLst/>
          <a:ahLst/>
          <a:cxnLst/>
          <a:rect l="0" t="0" r="0" b="0"/>
          <a:pathLst>
            <a:path>
              <a:moveTo>
                <a:pt x="2376531" y="112836"/>
              </a:moveTo>
              <a:arcTo wR="1757030" hR="1757030" stAng="17438727" swAng="19771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7613BCA5-51EF-7D40-9F63-215A49FE5C8C}">
      <dsp:nvSpPr>
        <dsp:cNvPr id="0" name=""/>
        <dsp:cNvSpPr/>
      </dsp:nvSpPr>
      <dsp:spPr>
        <a:xfrm>
          <a:off x="2902372" y="915060"/>
          <a:ext cx="1319543" cy="1319537"/>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br>
            <a:rPr lang="en-US" sz="900" kern="1200" dirty="0"/>
          </a:br>
          <a:r>
            <a:rPr lang="en-US" sz="1400" kern="1200" dirty="0"/>
            <a:t>the problem</a:t>
          </a:r>
          <a:endParaRPr lang="en-US" sz="900" kern="1200" dirty="0"/>
        </a:p>
      </dsp:txBody>
      <dsp:txXfrm>
        <a:off x="3095615" y="1108302"/>
        <a:ext cx="933057" cy="933053"/>
      </dsp:txXfrm>
    </dsp:sp>
    <dsp:sp modelId="{115104FC-7BAF-D44B-B62E-657205AE3B19}">
      <dsp:nvSpPr>
        <dsp:cNvPr id="0" name=""/>
        <dsp:cNvSpPr/>
      </dsp:nvSpPr>
      <dsp:spPr>
        <a:xfrm>
          <a:off x="431412" y="913288"/>
          <a:ext cx="3514060" cy="3514060"/>
        </a:xfrm>
        <a:custGeom>
          <a:avLst/>
          <a:gdLst/>
          <a:ahLst/>
          <a:cxnLst/>
          <a:rect l="0" t="0" r="0" b="0"/>
          <a:pathLst>
            <a:path>
              <a:moveTo>
                <a:pt x="3459701" y="1323362"/>
              </a:moveTo>
              <a:arcTo wR="1757030" hR="1757030" stAng="20742640" swAng="406726"/>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97B97616-25A1-2848-924B-B1B036631D1C}">
      <dsp:nvSpPr>
        <dsp:cNvPr id="0" name=""/>
        <dsp:cNvSpPr/>
      </dsp:nvSpPr>
      <dsp:spPr>
        <a:xfrm>
          <a:off x="3282884" y="2442761"/>
          <a:ext cx="1237071" cy="1237068"/>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IMAGINE</a:t>
          </a:r>
          <a:br>
            <a:rPr lang="en-US" sz="900" kern="1200" dirty="0"/>
          </a:br>
          <a:r>
            <a:rPr lang="en-US" sz="1400" kern="1200" dirty="0"/>
            <a:t>possible solutions</a:t>
          </a:r>
          <a:endParaRPr lang="en-US" sz="1100" kern="1200" dirty="0"/>
        </a:p>
      </dsp:txBody>
      <dsp:txXfrm>
        <a:off x="3464049" y="2623925"/>
        <a:ext cx="874741" cy="874740"/>
      </dsp:txXfrm>
    </dsp:sp>
    <dsp:sp modelId="{14D071BF-628B-5245-8E53-EC5D992B75FC}">
      <dsp:nvSpPr>
        <dsp:cNvPr id="0" name=""/>
        <dsp:cNvSpPr/>
      </dsp:nvSpPr>
      <dsp:spPr>
        <a:xfrm>
          <a:off x="174447" y="1460180"/>
          <a:ext cx="3514060" cy="3514060"/>
        </a:xfrm>
        <a:custGeom>
          <a:avLst/>
          <a:gdLst/>
          <a:ahLst/>
          <a:cxnLst/>
          <a:rect l="0" t="0" r="0" b="0"/>
          <a:pathLst>
            <a:path>
              <a:moveTo>
                <a:pt x="3451582" y="2221410"/>
              </a:moveTo>
              <a:arcTo wR="1757030" hR="1757030" stAng="919515"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09DCA255-E0EA-EA4D-9FDF-40F340415602}">
      <dsp:nvSpPr>
        <dsp:cNvPr id="0" name=""/>
        <dsp:cNvSpPr/>
      </dsp:nvSpPr>
      <dsp:spPr>
        <a:xfrm>
          <a:off x="2332258" y="3702570"/>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PLAN</a:t>
          </a:r>
          <a:br>
            <a:rPr lang="en-US" sz="900" kern="1200" dirty="0"/>
          </a:br>
          <a:r>
            <a:rPr lang="en-US" sz="1400" kern="1200" dirty="0"/>
            <a:t>by selecting a promising solution</a:t>
          </a:r>
          <a:endParaRPr lang="en-US" sz="1100" kern="1200" dirty="0"/>
        </a:p>
      </dsp:txBody>
      <dsp:txXfrm>
        <a:off x="2513423" y="3883734"/>
        <a:ext cx="874741" cy="874740"/>
      </dsp:txXfrm>
    </dsp:sp>
    <dsp:sp modelId="{12909A4F-E44C-8945-AEBD-F58C455BAB28}">
      <dsp:nvSpPr>
        <dsp:cNvPr id="0" name=""/>
        <dsp:cNvSpPr/>
      </dsp:nvSpPr>
      <dsp:spPr>
        <a:xfrm>
          <a:off x="431412" y="974773"/>
          <a:ext cx="3514060" cy="3514060"/>
        </a:xfrm>
        <a:custGeom>
          <a:avLst/>
          <a:gdLst/>
          <a:ahLst/>
          <a:cxnLst/>
          <a:rect l="0" t="0" r="0" b="0"/>
          <a:pathLst>
            <a:path>
              <a:moveTo>
                <a:pt x="1897979" y="3508398"/>
              </a:moveTo>
              <a:arcTo wR="1757030" hR="1757030" stAng="5123926" swAng="55214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6ECF36AD-343A-CC47-9AC4-43ED0D5C4CC8}">
      <dsp:nvSpPr>
        <dsp:cNvPr id="0" name=""/>
        <dsp:cNvSpPr/>
      </dsp:nvSpPr>
      <dsp:spPr>
        <a:xfrm>
          <a:off x="807554" y="3702570"/>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53340" rIns="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CREATE</a:t>
          </a:r>
          <a:br>
            <a:rPr lang="en-US" sz="1000" kern="1200" dirty="0"/>
          </a:br>
          <a:r>
            <a:rPr lang="en-US" sz="1200" kern="1200" dirty="0"/>
            <a:t>a prototype</a:t>
          </a:r>
        </a:p>
      </dsp:txBody>
      <dsp:txXfrm>
        <a:off x="988719" y="3883734"/>
        <a:ext cx="874741" cy="874740"/>
      </dsp:txXfrm>
    </dsp:sp>
    <dsp:sp modelId="{DEF53FE0-CADF-6842-974F-C5F3B7833767}">
      <dsp:nvSpPr>
        <dsp:cNvPr id="0" name=""/>
        <dsp:cNvSpPr/>
      </dsp:nvSpPr>
      <dsp:spPr>
        <a:xfrm>
          <a:off x="688376" y="1460180"/>
          <a:ext cx="3514060" cy="3514060"/>
        </a:xfrm>
        <a:custGeom>
          <a:avLst/>
          <a:gdLst/>
          <a:ahLst/>
          <a:cxnLst/>
          <a:rect l="0" t="0" r="0" b="0"/>
          <a:pathLst>
            <a:path>
              <a:moveTo>
                <a:pt x="118517" y="2391406"/>
              </a:moveTo>
              <a:arcTo wR="1757030" hR="1757030" stAng="9530118" swAng="350367"/>
            </a:path>
          </a:pathLst>
        </a:custGeom>
        <a:noFill/>
        <a:ln w="76200" cap="flat" cmpd="sng" algn="ctr">
          <a:noFill/>
          <a:prstDash val="solid"/>
          <a:miter lim="800000"/>
        </a:ln>
        <a:effectLst/>
      </dsp:spPr>
      <dsp:style>
        <a:lnRef idx="1">
          <a:scrgbClr r="0" g="0" b="0"/>
        </a:lnRef>
        <a:fillRef idx="0">
          <a:scrgbClr r="0" g="0" b="0"/>
        </a:fillRef>
        <a:effectRef idx="0">
          <a:scrgbClr r="0" g="0" b="0"/>
        </a:effectRef>
        <a:fontRef idx="minor"/>
      </dsp:style>
    </dsp:sp>
    <dsp:sp modelId="{EBE04650-535B-1A49-B54D-C6590B56B7BE}">
      <dsp:nvSpPr>
        <dsp:cNvPr id="0" name=""/>
        <dsp:cNvSpPr/>
      </dsp:nvSpPr>
      <dsp:spPr>
        <a:xfrm>
          <a:off x="-143071" y="2442761"/>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TEST</a:t>
          </a:r>
          <a:br>
            <a:rPr lang="en-US" sz="1050" kern="1200" dirty="0"/>
          </a:br>
          <a:r>
            <a:rPr lang="en-US" sz="1400" kern="1200" dirty="0"/>
            <a:t>&amp; evaluate the prototype</a:t>
          </a:r>
          <a:endParaRPr lang="en-US" sz="1050" kern="1200" dirty="0"/>
        </a:p>
      </dsp:txBody>
      <dsp:txXfrm>
        <a:off x="38094" y="2623925"/>
        <a:ext cx="874741" cy="874740"/>
      </dsp:txXfrm>
    </dsp:sp>
    <dsp:sp modelId="{BD68B248-E004-814E-8385-50E3C1DF2CD1}">
      <dsp:nvSpPr>
        <dsp:cNvPr id="0" name=""/>
        <dsp:cNvSpPr/>
      </dsp:nvSpPr>
      <dsp:spPr>
        <a:xfrm>
          <a:off x="431412" y="913288"/>
          <a:ext cx="3514060" cy="3514060"/>
        </a:xfrm>
        <a:custGeom>
          <a:avLst/>
          <a:gdLst/>
          <a:ahLst/>
          <a:cxnLst/>
          <a:rect l="0" t="0" r="0" b="0"/>
          <a:pathLst>
            <a:path>
              <a:moveTo>
                <a:pt x="15129" y="1526948"/>
              </a:moveTo>
              <a:arcTo wR="1757030" hR="1757030" stAng="11251468" swAng="488606"/>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 modelId="{7341848E-794D-2B42-A2C0-9ED738586861}">
      <dsp:nvSpPr>
        <dsp:cNvPr id="0" name=""/>
        <dsp:cNvSpPr/>
      </dsp:nvSpPr>
      <dsp:spPr>
        <a:xfrm>
          <a:off x="196204" y="956294"/>
          <a:ext cx="1237071" cy="1237068"/>
        </a:xfrm>
        <a:prstGeom prst="ellipse">
          <a:avLst/>
        </a:prstGeom>
        <a:solidFill>
          <a:schemeClr val="lt1"/>
        </a:solidFill>
        <a:ln w="12700" cap="flat" cmpd="sng" algn="ctr">
          <a:solidFill>
            <a:schemeClr val="accent1"/>
          </a:solidFill>
          <a:prstDash val="solid"/>
          <a:miter lim="800000"/>
          <a:headEnd type="none" w="med" len="med"/>
          <a:tailEnd type="none" w="med" len="me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IMPROVE</a:t>
          </a:r>
          <a:br>
            <a:rPr lang="en-US" sz="1200" kern="1200" dirty="0"/>
          </a:br>
          <a:r>
            <a:rPr lang="en-US" sz="1400" kern="1200" dirty="0"/>
            <a:t>&amp; redesign as needed</a:t>
          </a:r>
          <a:endParaRPr lang="en-US" sz="1200" kern="1200" dirty="0"/>
        </a:p>
      </dsp:txBody>
      <dsp:txXfrm>
        <a:off x="377369" y="1137458"/>
        <a:ext cx="874741" cy="874740"/>
      </dsp:txXfrm>
    </dsp:sp>
    <dsp:sp modelId="{DF062669-99DD-A546-9C6E-FA50412D73D0}">
      <dsp:nvSpPr>
        <dsp:cNvPr id="0" name=""/>
        <dsp:cNvSpPr/>
      </dsp:nvSpPr>
      <dsp:spPr>
        <a:xfrm>
          <a:off x="431412" y="913288"/>
          <a:ext cx="3514060" cy="3514060"/>
        </a:xfrm>
        <a:custGeom>
          <a:avLst/>
          <a:gdLst/>
          <a:ahLst/>
          <a:cxnLst/>
          <a:rect l="0" t="0" r="0" b="0"/>
          <a:pathLst>
            <a:path>
              <a:moveTo>
                <a:pt x="1003205" y="169924"/>
              </a:moveTo>
              <a:arcTo wR="1757030" hR="1757030" stAng="14675625" swAng="284761"/>
            </a:path>
          </a:pathLst>
        </a:custGeom>
        <a:noFill/>
        <a:ln w="76200" cap="flat" cmpd="sng" algn="ctr">
          <a:noFill/>
          <a:prstDash val="solid"/>
          <a:miter lim="800000"/>
        </a:ln>
        <a:effectLst/>
      </dsp:spPr>
      <dsp:style>
        <a:lnRef idx="3">
          <a:schemeClr val="accent6"/>
        </a:lnRef>
        <a:fillRef idx="0">
          <a:schemeClr val="accent6"/>
        </a:fillRef>
        <a:effectRef idx="2">
          <a:schemeClr val="accent6"/>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FBC4B734-6752-254F-B70C-2ECDBA0C44A2}" type="datetimeFigureOut">
              <a:rPr lang="en-US" smtClean="0"/>
              <a:pPr/>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4378E657-5175-9A46-8A8C-826D0AB3F340}" type="slidenum">
              <a:rPr lang="en-US" smtClean="0"/>
              <a:pPr/>
              <a:t>‹#›</a:t>
            </a:fld>
            <a:endParaRPr lang="en-US" dirty="0"/>
          </a:p>
        </p:txBody>
      </p:sp>
    </p:spTree>
    <p:extLst>
      <p:ext uri="{BB962C8B-B14F-4D97-AF65-F5344CB8AC3E}">
        <p14:creationId xmlns:p14="http://schemas.microsoft.com/office/powerpoint/2010/main" val="138911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dgs.un.org/goals/goal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++++ENABLE CONTENT WARNING++++</a:t>
            </a:r>
          </a:p>
          <a:p>
            <a:r>
              <a:rPr lang="en-US" dirty="0">
                <a:cs typeface="Calibri"/>
              </a:rPr>
              <a:t>In order to play videos, click the </a:t>
            </a:r>
            <a:r>
              <a:rPr lang="en-US" b="1" dirty="0">
                <a:cs typeface="Calibri"/>
              </a:rPr>
              <a:t>Enable Content </a:t>
            </a:r>
            <a:r>
              <a:rPr lang="en-US" dirty="0">
                <a:cs typeface="Calibri"/>
              </a:rPr>
              <a:t>button in the Security Warning popup.</a:t>
            </a:r>
            <a:endParaRPr lang="en-US" dirty="0">
              <a:latin typeface="+mn-lt"/>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0</a:t>
            </a:fld>
            <a:endParaRPr lang="en-US"/>
          </a:p>
        </p:txBody>
      </p:sp>
    </p:spTree>
    <p:extLst>
      <p:ext uri="{BB962C8B-B14F-4D97-AF65-F5344CB8AC3E}">
        <p14:creationId xmlns:p14="http://schemas.microsoft.com/office/powerpoint/2010/main" val="3462116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sz="1200" b="0" i="0" kern="1200" dirty="0">
                <a:solidFill>
                  <a:schemeClr val="tx1"/>
                </a:solidFill>
                <a:latin typeface="Calibri" panose="020F0502020204030204" pitchFamily="34" charset="0"/>
                <a:ea typeface="+mn-ea"/>
                <a:cs typeface="+mn-cs"/>
              </a:rPr>
              <a:t>Ask students if they have ever taken time to think about what fuels their cooking appliances? Can they imagine how their daily lives would change if they had to go outside and cut wood every day in order to eat? What about the impact their cooking has on the environment?</a:t>
            </a:r>
          </a:p>
          <a:p>
            <a:pPr marL="171450" marR="0" lvl="0" indent="-171450" fontAlgn="base">
              <a:spcBef>
                <a:spcPts val="0"/>
              </a:spcBef>
              <a:spcAft>
                <a:spcPts val="0"/>
              </a:spcAft>
              <a:buFont typeface="Arial" panose="020B0604020202020204" pitchFamily="34" charset="0"/>
              <a:buChar char="•"/>
            </a:pPr>
            <a:endParaRPr lang="en-US" sz="1200" b="0" i="0"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sz="1200" b="0" i="0" kern="1200" dirty="0">
                <a:solidFill>
                  <a:schemeClr val="tx1"/>
                </a:solidFill>
                <a:latin typeface="Calibri" panose="020F0502020204030204" pitchFamily="34" charset="0"/>
                <a:ea typeface="+mn-ea"/>
                <a:cs typeface="+mn-cs"/>
              </a:rPr>
              <a:t>Explain to students that in places around the world like the Indian Himalayas, the devastating effects of things like deforestation and climate change affect even simple aspects of human life, like cooking and staying warm. Products like the Himalayan Rocket Stove offer a way to cook food and produce heat that requires 50% less wood as fuel, and reduces the amount of work, while also creating a significant reduction in air pollution.</a:t>
            </a:r>
          </a:p>
          <a:p>
            <a:pPr marL="171450" marR="0" lvl="0" indent="-171450" fontAlgn="base">
              <a:spcBef>
                <a:spcPts val="0"/>
              </a:spcBef>
              <a:spcAft>
                <a:spcPts val="0"/>
              </a:spcAft>
              <a:buFont typeface="Arial" panose="020B0604020202020204" pitchFamily="34" charset="0"/>
              <a:buChar char="•"/>
            </a:pPr>
            <a:endParaRPr lang="en-US" sz="1200" b="0" i="0"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sz="1200" b="0" i="0" kern="1200" dirty="0">
                <a:solidFill>
                  <a:schemeClr val="tx1"/>
                </a:solidFill>
                <a:latin typeface="Calibri" panose="020F0502020204030204" pitchFamily="34" charset="0"/>
                <a:ea typeface="+mn-ea"/>
                <a:cs typeface="+mn-cs"/>
              </a:rPr>
              <a:t>Remind students to take notes as they watch the video</a:t>
            </a:r>
          </a:p>
          <a:p>
            <a:pPr marL="171450" marR="0" lvl="0" indent="-171450" fontAlgn="base">
              <a:spcBef>
                <a:spcPts val="0"/>
              </a:spcBef>
              <a:spcAft>
                <a:spcPts val="0"/>
              </a:spcAft>
              <a:buFont typeface="Arial" panose="020B0604020202020204" pitchFamily="34" charset="0"/>
              <a:buChar char="•"/>
            </a:pPr>
            <a:endParaRPr lang="en-US" sz="1200" b="0" i="0"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dirty="0"/>
              <a:t>Click to begin the </a:t>
            </a:r>
            <a:r>
              <a:rPr lang="en-US" sz="1200" b="0" i="0" kern="1200" dirty="0">
                <a:solidFill>
                  <a:schemeClr val="tx1"/>
                </a:solidFill>
                <a:latin typeface="Calibri" panose="020F0502020204030204" pitchFamily="34" charset="0"/>
                <a:ea typeface="+mn-ea"/>
                <a:cs typeface="+mn-cs"/>
              </a:rPr>
              <a:t>video.</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latin typeface="Calibri" panose="020F0502020204030204" pitchFamily="34" charset="0"/>
                <a:ea typeface="+mn-ea"/>
                <a:cs typeface="+mn-cs"/>
              </a:rPr>
              <a:t>If video does not play, be sure to exit presentation mode click the Enable Content button.</a:t>
            </a:r>
            <a:br>
              <a:rPr lang="en-US" sz="1200" b="0" i="1" kern="1200" dirty="0">
                <a:solidFill>
                  <a:schemeClr val="tx1"/>
                </a:solidFill>
                <a:latin typeface="Calibri" panose="020F0502020204030204" pitchFamily="34" charset="0"/>
                <a:ea typeface="+mn-ea"/>
                <a:cs typeface="+mn-cs"/>
              </a:rPr>
            </a:br>
            <a:endParaRPr lang="en-US" sz="1200" b="0" i="0"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dirty="0"/>
              <a:t>If </a:t>
            </a:r>
            <a:r>
              <a:rPr lang="en-US" sz="1200" b="0" i="0" kern="1200" dirty="0">
                <a:solidFill>
                  <a:schemeClr val="tx1"/>
                </a:solidFill>
                <a:latin typeface="Calibri" panose="020F0502020204030204" pitchFamily="34" charset="0"/>
                <a:ea typeface="+mn-ea"/>
                <a:cs typeface="+mn-cs"/>
              </a:rPr>
              <a:t>time allows, provide some time after the video for students to add to their notes.</a:t>
            </a:r>
          </a:p>
          <a:p>
            <a:pPr marL="0" marR="0" lvl="0" indent="0" fontAlgn="base">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9</a:t>
            </a:fld>
            <a:endParaRPr lang="en-US" dirty="0"/>
          </a:p>
        </p:txBody>
      </p:sp>
    </p:spTree>
    <p:extLst>
      <p:ext uri="{BB962C8B-B14F-4D97-AF65-F5344CB8AC3E}">
        <p14:creationId xmlns:p14="http://schemas.microsoft.com/office/powerpoint/2010/main" val="98836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dirty="0"/>
              <a:t>Explain to students that in many countries around the world, farming is the largest source of pollution, because it often produces excess food waste, and toxins used in traditional agriculture can harm water, air, soil, and ecosystems. Solutions like close-looped and soilless (hydroponic) farming aim to solve the problem.</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New forms of farming like hydroponics can also have dramatic effects on the health and well-being of those living in cities with little access to fresh produce and nutritious food choices, known as “food deserts.”</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Remind students to take notes as they watch the video. </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Click to begin the </a:t>
            </a:r>
            <a:r>
              <a:rPr lang="en-US" sz="1200" b="0" i="0" kern="1200" dirty="0">
                <a:solidFill>
                  <a:schemeClr val="tx1"/>
                </a:solidFill>
                <a:latin typeface="Calibri" panose="020F0502020204030204" pitchFamily="34" charset="0"/>
                <a:ea typeface="+mn-ea"/>
                <a:cs typeface="+mn-cs"/>
              </a:rPr>
              <a:t>video.</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latin typeface="Calibri" panose="020F0502020204030204" pitchFamily="34" charset="0"/>
                <a:ea typeface="+mn-ea"/>
                <a:cs typeface="+mn-cs"/>
              </a:rPr>
              <a:t>If video does not play, be sure to exit presentation mode click the Enable Content button.</a:t>
            </a:r>
            <a:br>
              <a:rPr lang="en-US" sz="1200" b="0" i="1" kern="1200" dirty="0">
                <a:solidFill>
                  <a:schemeClr val="tx1"/>
                </a:solidFill>
                <a:latin typeface="Calibri" panose="020F0502020204030204" pitchFamily="34" charset="0"/>
                <a:ea typeface="+mn-ea"/>
                <a:cs typeface="+mn-cs"/>
              </a:rPr>
            </a:br>
            <a:endParaRPr lang="en-US" sz="1200" b="0" i="1"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dirty="0"/>
              <a:t>If </a:t>
            </a:r>
            <a:r>
              <a:rPr lang="en-US" sz="1200" b="0" i="0" kern="1200" dirty="0">
                <a:solidFill>
                  <a:schemeClr val="tx1"/>
                </a:solidFill>
                <a:latin typeface="Calibri" panose="020F0502020204030204" pitchFamily="34" charset="0"/>
                <a:ea typeface="+mn-ea"/>
                <a:cs typeface="+mn-cs"/>
              </a:rPr>
              <a:t>time allows, provide some time after the video for students to add to their notes.</a:t>
            </a:r>
          </a:p>
          <a:p>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10</a:t>
            </a:fld>
            <a:endParaRPr lang="en-US" dirty="0"/>
          </a:p>
        </p:txBody>
      </p:sp>
    </p:spTree>
    <p:extLst>
      <p:ext uri="{BB962C8B-B14F-4D97-AF65-F5344CB8AC3E}">
        <p14:creationId xmlns:p14="http://schemas.microsoft.com/office/powerpoint/2010/main" val="16601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dirty="0"/>
              <a:t>As time allows, let students to share some of their key takeaways from the videos and their notes.</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Tell students that in the next session, they will take on the role of problem-solvers!</a:t>
            </a:r>
          </a:p>
          <a:p>
            <a:pPr marL="0" marR="0" lvl="0" indent="0" fontAlgn="base">
              <a:spcBef>
                <a:spcPts val="0"/>
              </a:spcBef>
              <a:spcAft>
                <a:spcPts val="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11</a:t>
            </a:fld>
            <a:endParaRPr lang="en-US" dirty="0"/>
          </a:p>
        </p:txBody>
      </p:sp>
    </p:spTree>
    <p:extLst>
      <p:ext uri="{BB962C8B-B14F-4D97-AF65-F5344CB8AC3E}">
        <p14:creationId xmlns:p14="http://schemas.microsoft.com/office/powerpoint/2010/main" val="109140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nSpc>
                <a:spcPct val="115000"/>
              </a:lnSpc>
              <a:spcBef>
                <a:spcPts val="1200"/>
              </a:spcBef>
              <a:spcAft>
                <a:spcPts val="0"/>
              </a:spcAft>
              <a:buFont typeface="Arial" panose="020B0604020202020204" pitchFamily="34" charset="0"/>
              <a:buChar char="•"/>
            </a:pPr>
            <a:r>
              <a:rPr lang="en-US" dirty="0"/>
              <a:t>Begin the session by reinforcing what students learned about the problem-solving process in the previous session</a:t>
            </a:r>
            <a:r>
              <a:rPr lang="en-US" sz="1200" b="0" i="0" kern="1200" dirty="0">
                <a:solidFill>
                  <a:schemeClr val="tx1"/>
                </a:solidFill>
                <a:latin typeface="Calibri" panose="020F0502020204030204" pitchFamily="34" charset="0"/>
                <a:ea typeface="+mn-ea"/>
                <a:cs typeface="+mn-cs"/>
              </a:rPr>
              <a:t>. Make sure to emphasize how the connection to the engineering design process can help solve most problems and challenges.</a:t>
            </a:r>
            <a:br>
              <a:rPr lang="en-US" sz="1200" b="0" i="0" kern="1200" dirty="0">
                <a:solidFill>
                  <a:schemeClr val="tx1"/>
                </a:solidFill>
                <a:latin typeface="Calibri" panose="020F0502020204030204" pitchFamily="34" charset="0"/>
                <a:ea typeface="+mn-ea"/>
                <a:cs typeface="+mn-cs"/>
              </a:rPr>
            </a:br>
            <a:endParaRPr lang="en-US" sz="1200" b="0" i="0" kern="1200" dirty="0">
              <a:solidFill>
                <a:schemeClr val="tx1"/>
              </a:solidFill>
              <a:latin typeface="Calibri" panose="020F0502020204030204" pitchFamily="34" charset="0"/>
              <a:ea typeface="+mn-ea"/>
              <a:cs typeface="+mn-cs"/>
            </a:endParaRPr>
          </a:p>
          <a:p>
            <a:pPr marL="171450" marR="0" lvl="0" indent="-171450">
              <a:lnSpc>
                <a:spcPct val="115000"/>
              </a:lnSpc>
              <a:spcBef>
                <a:spcPts val="1200"/>
              </a:spcBef>
              <a:spcAft>
                <a:spcPts val="0"/>
              </a:spcAft>
              <a:buFont typeface="Arial" panose="020B0604020202020204" pitchFamily="34" charset="0"/>
              <a:buChar char="•"/>
            </a:pPr>
            <a:r>
              <a:rPr lang="en-US" dirty="0"/>
              <a:t>Briefly summarize each problem and its corresponding solution from the three videos.</a:t>
            </a:r>
            <a:br>
              <a:rPr lang="en-US" dirty="0"/>
            </a:br>
            <a:endParaRPr lang="en-US" dirty="0"/>
          </a:p>
          <a:p>
            <a:pPr marL="171450" marR="0" lvl="0" indent="-171450">
              <a:lnSpc>
                <a:spcPct val="115000"/>
              </a:lnSpc>
              <a:spcBef>
                <a:spcPts val="1200"/>
              </a:spcBef>
              <a:spcAft>
                <a:spcPts val="0"/>
              </a:spcAft>
              <a:buFont typeface="Arial" panose="020B0604020202020204" pitchFamily="34" charset="0"/>
              <a:buChar char="•"/>
            </a:pPr>
            <a:r>
              <a:rPr lang="en-US" dirty="0"/>
              <a:t>Explain to students that in today’s session, they will be the problem-solvers as they work through the process to find a solution for a problem facing their local community</a:t>
            </a:r>
            <a:br>
              <a:rPr lang="en-US" dirty="0"/>
            </a:br>
            <a:endParaRPr lang="en-US" dirty="0"/>
          </a:p>
          <a:p>
            <a:pPr marL="171450" marR="0" lvl="0" indent="-171450">
              <a:lnSpc>
                <a:spcPct val="115000"/>
              </a:lnSpc>
              <a:spcBef>
                <a:spcPts val="1200"/>
              </a:spcBef>
              <a:spcAft>
                <a:spcPts val="0"/>
              </a:spcAft>
              <a:buFont typeface="Arial" panose="020B0604020202020204" pitchFamily="34" charset="0"/>
              <a:buChar char="•"/>
            </a:pPr>
            <a:r>
              <a:rPr lang="en-US" dirty="0"/>
              <a:t>Distribute one </a:t>
            </a:r>
            <a:r>
              <a:rPr lang="en-US" b="1" dirty="0"/>
              <a:t>Be a Problem-Solver!</a:t>
            </a:r>
            <a:r>
              <a:rPr lang="en-US" dirty="0"/>
              <a:t> handout to each student and enough devices with internet access for each student or group, depending on your preference.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12</a:t>
            </a:fld>
            <a:endParaRPr lang="en-US" dirty="0"/>
          </a:p>
        </p:txBody>
      </p:sp>
    </p:spTree>
    <p:extLst>
      <p:ext uri="{BB962C8B-B14F-4D97-AF65-F5344CB8AC3E}">
        <p14:creationId xmlns:p14="http://schemas.microsoft.com/office/powerpoint/2010/main" val="195159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nSpc>
                <a:spcPct val="115000"/>
              </a:lnSpc>
              <a:spcBef>
                <a:spcPts val="1200"/>
              </a:spcBef>
              <a:spcAft>
                <a:spcPts val="0"/>
              </a:spcAft>
              <a:buFont typeface="Arial" panose="020B0604020202020204" pitchFamily="34" charset="0"/>
              <a:buChar char="•"/>
            </a:pPr>
            <a:r>
              <a:rPr lang="en-US" dirty="0"/>
              <a:t>Guide students’ attention to the DEFINE section of their handouts. The first step in the problem-solving process is for them to define a problem that they see in their local community. It can be big or small, affecting families or businesses, be at school or home, etc.</a:t>
            </a:r>
            <a:br>
              <a:rPr lang="en-US" dirty="0"/>
            </a:br>
            <a:endParaRPr lang="en-US" dirty="0"/>
          </a:p>
          <a:p>
            <a:pPr marL="171450" indent="-171450">
              <a:buFont typeface="Arial" panose="020B0604020202020204" pitchFamily="34" charset="0"/>
              <a:buChar char="•"/>
            </a:pPr>
            <a:r>
              <a:rPr lang="en" dirty="0"/>
              <a:t>Using the engineering design process, they should identify the stakeholders and their needs, identify any constraints, and research the problem and suggested solutions thoroughly.</a:t>
            </a:r>
            <a:br>
              <a:rPr lang="en" dirty="0"/>
            </a:br>
            <a:endParaRPr lang="en-US" dirty="0"/>
          </a:p>
          <a:p>
            <a:pPr marL="171450" indent="-171450">
              <a:buFont typeface="Arial" panose="020B0604020202020204" pitchFamily="34" charset="0"/>
              <a:buChar char="•"/>
            </a:pPr>
            <a:r>
              <a:rPr lang="en" dirty="0"/>
              <a:t>When it is time for students to research, you may choose to give them acceptable search engines or search engine terms or allow them to research on their own. Their goal is to find information about the problem and any solutions that might have been suggested or attempted.</a:t>
            </a:r>
            <a:br>
              <a:rPr lang="en" dirty="0"/>
            </a:br>
            <a:endParaRPr lang="en-US" dirty="0"/>
          </a:p>
          <a:p>
            <a:pPr marL="171450" marR="0" lvl="0" indent="-171450" algn="l" defTabSz="9144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lang="en-US" dirty="0"/>
              <a:t>Provide students with approximately 10 minutes to conduct brief research on their topic.</a:t>
            </a:r>
            <a:br>
              <a:rPr lang="en-US" dirty="0"/>
            </a:br>
            <a:endParaRPr lang="en-US" dirty="0"/>
          </a:p>
          <a:p>
            <a:pPr marL="0" marR="0" lvl="0" indent="0" algn="l" defTabSz="914400" rtl="0" eaLnBrk="1" fontAlgn="auto" latinLnBrk="0" hangingPunct="1">
              <a:lnSpc>
                <a:spcPct val="115000"/>
              </a:lnSpc>
              <a:spcBef>
                <a:spcPts val="120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13</a:t>
            </a:fld>
            <a:endParaRPr lang="en-US" dirty="0"/>
          </a:p>
        </p:txBody>
      </p:sp>
    </p:spTree>
    <p:extLst>
      <p:ext uri="{BB962C8B-B14F-4D97-AF65-F5344CB8AC3E}">
        <p14:creationId xmlns:p14="http://schemas.microsoft.com/office/powerpoint/2010/main" val="257193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nSpc>
                <a:spcPct val="115000"/>
              </a:lnSpc>
              <a:spcBef>
                <a:spcPts val="0"/>
              </a:spcBef>
              <a:spcAft>
                <a:spcPts val="0"/>
              </a:spcAft>
              <a:buFont typeface="Arial" panose="020B0604020202020204" pitchFamily="34" charset="0"/>
              <a:buChar char="•"/>
            </a:pPr>
            <a:r>
              <a:rPr lang="en-US" dirty="0"/>
              <a:t>After students research their community-based problem, they need to ideate potential solutions. Encourage them to use previously attempted solutions as springboards for their brainstorming if relevant.</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Remind students of the importance of building diverse problem-solving teams with creative and unique ways of thinking. All team members and ideas should be valued and recorded.</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Tell them you are going to give them three minutes to list as many ideas as they can that might solve the problem. Remind them to record </a:t>
            </a:r>
            <a:r>
              <a:rPr lang="en-US" i="1" dirty="0"/>
              <a:t>all</a:t>
            </a:r>
            <a:r>
              <a:rPr lang="en-US" dirty="0"/>
              <a:t> ideas on their handouts without any evaluation or judgment.</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Click to start the three-minute timer.</a:t>
            </a:r>
          </a:p>
          <a:p>
            <a:pPr marL="0" marR="0" lvl="0" indent="0">
              <a:lnSpc>
                <a:spcPct val="115000"/>
              </a:lnSpc>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14</a:t>
            </a:fld>
            <a:endParaRPr lang="en-US" dirty="0"/>
          </a:p>
        </p:txBody>
      </p:sp>
    </p:spTree>
    <p:extLst>
      <p:ext uri="{BB962C8B-B14F-4D97-AF65-F5344CB8AC3E}">
        <p14:creationId xmlns:p14="http://schemas.microsoft.com/office/powerpoint/2010/main" val="58894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indent="-171450">
              <a:lnSpc>
                <a:spcPct val="115000"/>
              </a:lnSpc>
              <a:buFont typeface="Arial" panose="020B0604020202020204" pitchFamily="34" charset="0"/>
              <a:buChar char="•"/>
            </a:pPr>
            <a:r>
              <a:rPr lang="en-US" dirty="0"/>
              <a:t>Tell students that you are now going to give them three minutes to go through the ideas in their brainstorming bubble and quickly judge and evaluate each one until they decide on a solution with which to move forward. Remind them to consider what has been successful or not in the past and what is most likely to be achievable and successful in the future. They should also consider what will address the concerns of all the stakeholders </a:t>
            </a:r>
            <a:r>
              <a:rPr lang="en" dirty="0"/>
              <a:t>while remaining within the parameters of any constraints</a:t>
            </a:r>
            <a:r>
              <a:rPr lang="en-US" dirty="0"/>
              <a:t>.</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Click to start the three-minute timer.</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When the timer sounds, remind students that each solution requires a different design process or prototype. Will theirs require a blueprint, a model, detailed instructions, etc.? </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Direct students’ attention to the DESIGN section of their handouts. They should record their chosen solution and details of their design process, including any drawings or notes needed, as well as how they plan to implement or test this solution once it is fully designed (and built if necessary).</a:t>
            </a:r>
          </a:p>
          <a:p>
            <a:pPr marL="0" marR="0" lvl="0" indent="0">
              <a:lnSpc>
                <a:spcPct val="115000"/>
              </a:lnSpc>
              <a:spcBef>
                <a:spcPts val="0"/>
              </a:spcBef>
              <a:spcAft>
                <a:spcPts val="0"/>
              </a:spcAft>
              <a:buFont typeface="Arial" panose="020B0604020202020204" pitchFamily="34" charset="0"/>
              <a:buNone/>
            </a:pPr>
            <a:endParaRPr lang="en-US" u="none" strike="noStrike"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pPr/>
              <a:t>15</a:t>
            </a:fld>
            <a:endParaRPr lang="en-US" dirty="0"/>
          </a:p>
        </p:txBody>
      </p:sp>
    </p:spTree>
    <p:extLst>
      <p:ext uri="{BB962C8B-B14F-4D97-AF65-F5344CB8AC3E}">
        <p14:creationId xmlns:p14="http://schemas.microsoft.com/office/powerpoint/2010/main" val="1968916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nSpc>
                <a:spcPct val="115000"/>
              </a:lnSpc>
              <a:spcBef>
                <a:spcPts val="0"/>
              </a:spcBef>
              <a:spcAft>
                <a:spcPts val="0"/>
              </a:spcAft>
              <a:buFont typeface="Arial" panose="020B0604020202020204" pitchFamily="34" charset="0"/>
              <a:buChar char="•"/>
            </a:pPr>
            <a:r>
              <a:rPr lang="en-US" dirty="0"/>
              <a:t>Remind students that once they implement their designed solution, they will have to test and evaluate its effectiveness. Therefore, it is wise for them to think ahead and create a plan.</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Direct students’ attention to the EVALUATE page of their handouts. Give them time to think through the questions on the slide and create a plan to test and evaluate their design.</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Remind students of the importance of the iterative process and finding ways to make their designs even better. Are they willing to improve and redesign their designs in order to solve the problem? </a:t>
            </a:r>
          </a:p>
          <a:p>
            <a:pPr marL="0" marR="0" lvl="0" indent="0" fontAlgn="base">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16</a:t>
            </a:fld>
            <a:endParaRPr lang="en-US" dirty="0"/>
          </a:p>
        </p:txBody>
      </p:sp>
    </p:spTree>
    <p:extLst>
      <p:ext uri="{BB962C8B-B14F-4D97-AF65-F5344CB8AC3E}">
        <p14:creationId xmlns:p14="http://schemas.microsoft.com/office/powerpoint/2010/main" val="376014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nSpc>
                <a:spcPct val="115000"/>
              </a:lnSpc>
              <a:spcBef>
                <a:spcPts val="0"/>
              </a:spcBef>
              <a:spcAft>
                <a:spcPts val="0"/>
              </a:spcAft>
              <a:buFont typeface="Arial" panose="020B0604020202020204" pitchFamily="34" charset="0"/>
              <a:buChar char="•"/>
            </a:pPr>
            <a:r>
              <a:rPr lang="en-US" dirty="0"/>
              <a:t>Congratulate students on working through the problem-solving process and the engineering design process to design a solution to a problem or challenge in their local community!</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Remind them that they have learned the tools to apply to any new problems they may encounter in the future, just like engineers!</a:t>
            </a:r>
          </a:p>
          <a:p>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17</a:t>
            </a:fld>
            <a:endParaRPr lang="en-US" dirty="0"/>
          </a:p>
        </p:txBody>
      </p:sp>
    </p:spTree>
    <p:extLst>
      <p:ext uri="{BB962C8B-B14F-4D97-AF65-F5344CB8AC3E}">
        <p14:creationId xmlns:p14="http://schemas.microsoft.com/office/powerpoint/2010/main" val="304459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nSpc>
                <a:spcPct val="115000"/>
              </a:lnSpc>
              <a:spcBef>
                <a:spcPts val="0"/>
              </a:spcBef>
              <a:spcAft>
                <a:spcPts val="0"/>
              </a:spcAft>
              <a:buFont typeface="Arial" panose="020B0604020202020204" pitchFamily="34" charset="0"/>
              <a:buChar char="•"/>
            </a:pPr>
            <a:r>
              <a:rPr lang="en-US" dirty="0"/>
              <a:t>As you distribute a sticky note to each student, direct students’ attention to the question at the top of the slide: “What is problem-solving?”</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Click to display the “snowball toss” screen. Tell them that when you say “go,” you will start the 30-second timer. They will have 30 seconds to write their answers to the question on their sticky notes, crumple them up, and throw them toward you in the front of the room. </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Click to start the timer.</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When the timer sounds, collect the “snowballs” and tell students that you are going to try to find a response that does not include the words “solve” or “problems.” Read any you find.</a:t>
            </a:r>
            <a:br>
              <a:rPr lang="en-US" dirty="0"/>
            </a:br>
            <a:endParaRPr lang="en-US" dirty="0"/>
          </a:p>
          <a:p>
            <a:pPr marL="171450" marR="0" lvl="0" indent="-171450">
              <a:lnSpc>
                <a:spcPct val="115000"/>
              </a:lnSpc>
              <a:spcBef>
                <a:spcPts val="0"/>
              </a:spcBef>
              <a:spcAft>
                <a:spcPts val="0"/>
              </a:spcAft>
              <a:buFont typeface="Arial" panose="020B0604020202020204" pitchFamily="34" charset="0"/>
              <a:buChar char="•"/>
            </a:pPr>
            <a:r>
              <a:rPr lang="en-US" dirty="0"/>
              <a:t>Click to reveal the definition of problem-solving and read it aloud.</a:t>
            </a:r>
          </a:p>
          <a:p>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1</a:t>
            </a:fld>
            <a:endParaRPr lang="en-US" dirty="0"/>
          </a:p>
        </p:txBody>
      </p:sp>
    </p:spTree>
    <p:extLst>
      <p:ext uri="{BB962C8B-B14F-4D97-AF65-F5344CB8AC3E}">
        <p14:creationId xmlns:p14="http://schemas.microsoft.com/office/powerpoint/2010/main" val="110306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Guide students through the steps of the engineering design process and emphasize its usefulness in solving problems and challenges of all kinds. If students have worked through any of the Topic Series activities, this might be a review, and you can move quickly through the next four slides. If not, make sure students understand each step before progressing to the next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2</a:t>
            </a:fld>
            <a:endParaRPr lang="en-US" dirty="0"/>
          </a:p>
        </p:txBody>
      </p:sp>
    </p:spTree>
    <p:extLst>
      <p:ext uri="{BB962C8B-B14F-4D97-AF65-F5344CB8AC3E}">
        <p14:creationId xmlns:p14="http://schemas.microsoft.com/office/powerpoint/2010/main" val="189077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buFont typeface="Arial" panose="020B0604020202020204" pitchFamily="34" charset="0"/>
              <a:buChar char="•"/>
            </a:pPr>
            <a:r>
              <a:rPr lang="en-US" dirty="0"/>
              <a:t>The first step of the problem-solving process is to define the problem. Help the students make the connection that this directly relates to the “Ask” and “Research” steps in the engineering design process. Read or ask volunteers to read what is involved in defining a problem.</a:t>
            </a:r>
            <a:br>
              <a:rPr lang="en-US" dirty="0"/>
            </a:br>
            <a:endParaRPr lang="en-US" dirty="0"/>
          </a:p>
          <a:p>
            <a:pPr marL="171450" lvl="0" indent="-171450">
              <a:buFont typeface="Arial" panose="020B0604020202020204" pitchFamily="34" charset="0"/>
              <a:buChar char="•"/>
            </a:pPr>
            <a:r>
              <a:rPr lang="en-US" dirty="0"/>
              <a:t>Make sure students understand that to define an actual problem, they may need to figure out what the root problem is. It may be helpful to use the metaphor of treating symptoms (fever, cough, etc.) rather than figuring out and treating the disease that is causing them.</a:t>
            </a:r>
            <a:br>
              <a:rPr lang="en-US" dirty="0"/>
            </a:br>
            <a:endParaRPr lang="en-US" dirty="0"/>
          </a:p>
          <a:p>
            <a:pPr marL="171450" indent="-171450">
              <a:buFont typeface="Arial" panose="020B0604020202020204" pitchFamily="34" charset="0"/>
              <a:buChar char="•"/>
            </a:pPr>
            <a:r>
              <a:rPr lang="en-US" dirty="0"/>
              <a:t>Also, part of defining the problem is acknowledging and defining the constraints. Constraints are limitations on the solution or design, such as available materials, funds, or time.</a:t>
            </a:r>
            <a:br>
              <a:rPr lang="en-US" dirty="0"/>
            </a:br>
            <a:endParaRPr lang="en-US" dirty="0"/>
          </a:p>
          <a:p>
            <a:pPr marL="171450" indent="-171450">
              <a:buFont typeface="Arial" panose="020B0604020202020204" pitchFamily="34" charset="0"/>
              <a:buChar char="•"/>
            </a:pPr>
            <a:r>
              <a:rPr lang="en-US" dirty="0"/>
              <a:t>Emphasize that students should include all stakeholders to make sure that everyone’s unique needs are being met.</a:t>
            </a:r>
          </a:p>
          <a:p>
            <a:pPr marL="0" marR="0" lvl="0" indent="0">
              <a:lnSpc>
                <a:spcPct val="115000"/>
              </a:lnSpc>
              <a:spcBef>
                <a:spcPts val="1200"/>
              </a:spcBef>
              <a:spcAft>
                <a:spcPts val="12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3</a:t>
            </a:fld>
            <a:endParaRPr lang="en-US" dirty="0"/>
          </a:p>
        </p:txBody>
      </p:sp>
    </p:spTree>
    <p:extLst>
      <p:ext uri="{BB962C8B-B14F-4D97-AF65-F5344CB8AC3E}">
        <p14:creationId xmlns:p14="http://schemas.microsoft.com/office/powerpoint/2010/main" val="17584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dirty="0"/>
              <a:t>The second step of the problem-solving process is to ideate, or imagine, solutions. First, define the word “ideate” if students are unfamiliar with the term: form ideas</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Read or ask new volunteers to read what is involved in ideating a solution.</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Make sure students understand that they should reserve judgement or try not to evaluate any of the ideas that come up during brainstorming. All ideas should be listed or considered as they can form a springboard to the idea that solves a problem!</a:t>
            </a:r>
            <a:br>
              <a:rPr lang="en-US" dirty="0"/>
            </a:br>
            <a:endParaRPr lang="en-US" dirty="0"/>
          </a:p>
          <a:p>
            <a:pPr marL="171450" indent="-171450" fontAlgn="base">
              <a:buFont typeface="Arial" panose="020B0604020202020204" pitchFamily="34" charset="0"/>
              <a:buChar char="•"/>
              <a:defRPr/>
            </a:pPr>
            <a:r>
              <a:rPr lang="en-US" dirty="0"/>
              <a:t>Emphasize that while strong partnerships and forming good teams is important throughout the engineering design process, having diverse members who think about things in creative ways can be especially beneficial in this step!</a:t>
            </a:r>
            <a:br>
              <a:rPr lang="en-US" dirty="0"/>
            </a:br>
            <a:endParaRPr lang="en-US" dirty="0"/>
          </a:p>
          <a:p>
            <a:pPr marL="171450" indent="-171450">
              <a:buFont typeface="Arial" panose="020B0604020202020204" pitchFamily="34" charset="0"/>
              <a:buChar char="•"/>
              <a:defRPr/>
            </a:pPr>
            <a:r>
              <a:rPr lang="en-US" dirty="0"/>
              <a:t>And remind them that they should always consider their constraints throughout every stop of the process!</a:t>
            </a:r>
          </a:p>
          <a:p>
            <a:pPr marL="0" indent="0">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4</a:t>
            </a:fld>
            <a:endParaRPr lang="en-US" dirty="0"/>
          </a:p>
        </p:txBody>
      </p:sp>
    </p:spTree>
    <p:extLst>
      <p:ext uri="{BB962C8B-B14F-4D97-AF65-F5344CB8AC3E}">
        <p14:creationId xmlns:p14="http://schemas.microsoft.com/office/powerpoint/2010/main" val="100848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dirty="0"/>
              <a:t>The third step of the problem-solving process is to design (and possibly build) a solution to the problem. Emphasize to students how this mimics the detailed steps of the engineering design process.</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Explain to students that as a team, they must think through their brainstorming list and select the solution most relevant to their problem, most likely to be effective, and most likely to address the needs of all stakeholders. It is also important to consider which they would be most able to implement successfully.</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Read or ask new volunteers to read what is involved in planning, creating, and testing a solution. Discuss how different solutions require different steps (i.e., a machine might require a blueprint or model, but a letter-writing campaign might require a detailed set of instructions.)</a:t>
            </a:r>
          </a:p>
          <a:p>
            <a:pPr marL="0" marR="0" lvl="0" indent="0" fontAlgn="base">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5</a:t>
            </a:fld>
            <a:endParaRPr lang="en-US" dirty="0"/>
          </a:p>
        </p:txBody>
      </p:sp>
    </p:spTree>
    <p:extLst>
      <p:ext uri="{BB962C8B-B14F-4D97-AF65-F5344CB8AC3E}">
        <p14:creationId xmlns:p14="http://schemas.microsoft.com/office/powerpoint/2010/main" val="53064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dirty="0"/>
              <a:t>The final step in the problem-solving process is to evaluate the solution that was implemented. In the engineering design process, this overlaps with the Test phase and includes the Improve phase. </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Read or ask new volunteers to read the steps in evaluating a design.</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Remind students that failing is part of moving forward, and not every design or solution will always be successful. Define for students the phrase “iterative process.” (It is the process of building, refining, and improving on designs.) Emphasize that the engineering design process is often represented as a circle because, during this stage, many engineers start again in order to improve their initial design.</a:t>
            </a:r>
          </a:p>
          <a:p>
            <a:pPr marL="0" marR="0" lvl="0" indent="0" fontAlgn="base">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6</a:t>
            </a:fld>
            <a:endParaRPr lang="en-US" dirty="0"/>
          </a:p>
        </p:txBody>
      </p:sp>
    </p:spTree>
    <p:extLst>
      <p:ext uri="{BB962C8B-B14F-4D97-AF65-F5344CB8AC3E}">
        <p14:creationId xmlns:p14="http://schemas.microsoft.com/office/powerpoint/2010/main" val="1546436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fontAlgn="base">
              <a:spcBef>
                <a:spcPts val="0"/>
              </a:spcBef>
              <a:spcAft>
                <a:spcPts val="0"/>
              </a:spcAft>
              <a:buFont typeface="Arial" panose="020B0604020202020204" pitchFamily="34" charset="0"/>
              <a:buChar char="•"/>
            </a:pPr>
            <a:r>
              <a:rPr lang="en-US" sz="1200" b="0" i="0" kern="1200" dirty="0">
                <a:solidFill>
                  <a:schemeClr val="tx1"/>
                </a:solidFill>
                <a:latin typeface="Calibri" panose="020F0502020204030204" pitchFamily="34" charset="0"/>
                <a:ea typeface="+mn-ea"/>
                <a:cs typeface="+mn-cs"/>
              </a:rPr>
              <a:t>Explain to students that they will be watching three short videos about real people who solved big problems. Emphasize that each problem was very serious within its community, but could also have had a large impact globally.</a:t>
            </a:r>
          </a:p>
          <a:p>
            <a:pPr marL="171450" marR="0" lvl="0" indent="-171450" fontAlgn="base">
              <a:spcBef>
                <a:spcPts val="0"/>
              </a:spcBef>
              <a:spcAft>
                <a:spcPts val="0"/>
              </a:spcAft>
              <a:buFont typeface="Arial" panose="020B0604020202020204" pitchFamily="34" charset="0"/>
              <a:buChar char="•"/>
            </a:pPr>
            <a:endParaRPr lang="en-US" sz="1200" b="0" i="0"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sz="1200" b="0" i="0" kern="1200" dirty="0">
                <a:solidFill>
                  <a:schemeClr val="tx1"/>
                </a:solidFill>
                <a:latin typeface="Calibri" panose="020F0502020204030204" pitchFamily="34" charset="0"/>
                <a:ea typeface="+mn-ea"/>
                <a:cs typeface="+mn-cs"/>
              </a:rPr>
              <a:t>Distribute one </a:t>
            </a:r>
            <a:r>
              <a:rPr lang="en-US" sz="1200" b="1" i="0" kern="1200" dirty="0">
                <a:solidFill>
                  <a:schemeClr val="tx1"/>
                </a:solidFill>
                <a:latin typeface="Calibri" panose="020F0502020204030204" pitchFamily="34" charset="0"/>
                <a:ea typeface="+mn-ea"/>
                <a:cs typeface="+mn-cs"/>
              </a:rPr>
              <a:t>Big Problem-Solvers Guided Notes </a:t>
            </a:r>
            <a:r>
              <a:rPr lang="en-US" sz="1200" b="0" i="0" kern="1200" dirty="0">
                <a:solidFill>
                  <a:schemeClr val="tx1"/>
                </a:solidFill>
                <a:latin typeface="Calibri" panose="020F0502020204030204" pitchFamily="34" charset="0"/>
                <a:ea typeface="+mn-ea"/>
                <a:cs typeface="+mn-cs"/>
              </a:rPr>
              <a:t>handout to each student. Quickly review the handout and instruct students to take notes as they watch each video. If time allows, provide some time after each video for students to add to their notes</a:t>
            </a:r>
          </a:p>
        </p:txBody>
      </p:sp>
      <p:sp>
        <p:nvSpPr>
          <p:cNvPr id="4" name="Slide Number Placeholder 3"/>
          <p:cNvSpPr>
            <a:spLocks noGrp="1"/>
          </p:cNvSpPr>
          <p:nvPr>
            <p:ph type="sldNum" sz="quarter" idx="5"/>
          </p:nvPr>
        </p:nvSpPr>
        <p:spPr/>
        <p:txBody>
          <a:bodyPr/>
          <a:lstStyle/>
          <a:p>
            <a:fld id="{4378E657-5175-9A46-8A8C-826D0AB3F340}" type="slidenum">
              <a:rPr lang="en-US" smtClean="0"/>
              <a:pPr/>
              <a:t>7</a:t>
            </a:fld>
            <a:endParaRPr lang="en-US" dirty="0"/>
          </a:p>
        </p:txBody>
      </p:sp>
    </p:spTree>
    <p:extLst>
      <p:ext uri="{BB962C8B-B14F-4D97-AF65-F5344CB8AC3E}">
        <p14:creationId xmlns:p14="http://schemas.microsoft.com/office/powerpoint/2010/main" val="21941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Explain to students that empathy—the ability to understand and share the feelings of others—is an important aspect to solving problems and challenges. Ask them to imagine for a moment what life would feel like without immediate access to clean water. Would they feel safe? How would their daily life be impacted? Where do they think they would get water from if not from their sinks?</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Explain to students that of the 7.9 billion people on our planet, 2.2 billion people still lack access to safe drinking water.* In the first video, students will learn about Caminos de Agua—an organization that aims to improve human health and community well-being through adequate and affordable access to clean water.</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Remind students to take notes as they watch the video. </a:t>
            </a:r>
            <a:br>
              <a:rPr lang="en-US" dirty="0"/>
            </a:br>
            <a:endParaRPr lang="en-US" dirty="0"/>
          </a:p>
          <a:p>
            <a:pPr marL="171450" marR="0" lvl="0" indent="-171450" fontAlgn="base">
              <a:spcBef>
                <a:spcPts val="0"/>
              </a:spcBef>
              <a:spcAft>
                <a:spcPts val="0"/>
              </a:spcAft>
              <a:buFont typeface="Arial" panose="020B0604020202020204" pitchFamily="34" charset="0"/>
              <a:buChar char="•"/>
            </a:pPr>
            <a:r>
              <a:rPr lang="en-US" dirty="0"/>
              <a:t>Click to begin the </a:t>
            </a:r>
            <a:r>
              <a:rPr lang="en-US" sz="1200" b="0" i="0" kern="1200" dirty="0">
                <a:solidFill>
                  <a:schemeClr val="tx1"/>
                </a:solidFill>
                <a:latin typeface="Calibri" panose="020F0502020204030204" pitchFamily="34" charset="0"/>
                <a:ea typeface="+mn-ea"/>
                <a:cs typeface="+mn-cs"/>
              </a:rPr>
              <a:t>video.</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latin typeface="Calibri" panose="020F0502020204030204" pitchFamily="34" charset="0"/>
                <a:ea typeface="+mn-ea"/>
                <a:cs typeface="+mn-cs"/>
              </a:rPr>
              <a:t>If video does not play, be sure to exit presentation mode click the Enable Content button.</a:t>
            </a:r>
            <a:br>
              <a:rPr lang="en-US" sz="1200" b="0" i="1" kern="1200" dirty="0">
                <a:solidFill>
                  <a:schemeClr val="tx1"/>
                </a:solidFill>
                <a:latin typeface="Calibri" panose="020F0502020204030204" pitchFamily="34" charset="0"/>
                <a:ea typeface="+mn-ea"/>
                <a:cs typeface="+mn-cs"/>
              </a:rPr>
            </a:br>
            <a:endParaRPr lang="en-US" sz="1200" b="0" i="1" kern="1200" dirty="0">
              <a:solidFill>
                <a:schemeClr val="tx1"/>
              </a:solidFill>
              <a:latin typeface="Calibri" panose="020F0502020204030204" pitchFamily="34" charset="0"/>
              <a:ea typeface="+mn-ea"/>
              <a:cs typeface="+mn-cs"/>
            </a:endParaRPr>
          </a:p>
          <a:p>
            <a:pPr marL="171450" marR="0" lvl="0" indent="-171450" fontAlgn="base">
              <a:spcBef>
                <a:spcPts val="0"/>
              </a:spcBef>
              <a:spcAft>
                <a:spcPts val="0"/>
              </a:spcAft>
              <a:buFont typeface="Arial" panose="020B0604020202020204" pitchFamily="34" charset="0"/>
              <a:buChar char="•"/>
            </a:pPr>
            <a:r>
              <a:rPr lang="en-US" dirty="0"/>
              <a:t>If </a:t>
            </a:r>
            <a:r>
              <a:rPr lang="en-US" sz="1200" b="0" i="0" kern="1200" dirty="0">
                <a:solidFill>
                  <a:schemeClr val="tx1"/>
                </a:solidFill>
                <a:latin typeface="Calibri" panose="020F0502020204030204" pitchFamily="34" charset="0"/>
                <a:ea typeface="+mn-ea"/>
                <a:cs typeface="+mn-cs"/>
              </a:rPr>
              <a:t>time allows, provide some time after the video for students to add to their notes.</a:t>
            </a:r>
          </a:p>
          <a:p>
            <a:pPr marL="0" marR="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0" i="0" u="sng" kern="1200" dirty="0">
                <a:solidFill>
                  <a:schemeClr val="tx1"/>
                </a:solidFill>
                <a:effectLst/>
                <a:latin typeface="Calibri" panose="020F0502020204030204" pitchFamily="34" charset="0"/>
                <a:ea typeface="+mn-ea"/>
                <a:cs typeface="+mn-cs"/>
                <a:hlinkClick r:id="rId3"/>
              </a:rPr>
              <a:t>https://sdgs.un.org/goals/goal6</a:t>
            </a:r>
            <a:endParaRPr lang="en-US" sz="1200" b="0" i="0" kern="1200" dirty="0">
              <a:solidFill>
                <a:schemeClr val="tx1"/>
              </a:solidFill>
              <a:effectLst/>
              <a:latin typeface="Calibri" panose="020F0502020204030204" pitchFamily="34" charset="0"/>
              <a:ea typeface="+mn-ea"/>
              <a:cs typeface="+mn-cs"/>
            </a:endParaRP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4378E657-5175-9A46-8A8C-826D0AB3F340}" type="slidenum">
              <a:rPr lang="en-US" smtClean="0"/>
              <a:pPr/>
              <a:t>8</a:t>
            </a:fld>
            <a:endParaRPr lang="en-US" dirty="0"/>
          </a:p>
        </p:txBody>
      </p:sp>
    </p:spTree>
    <p:extLst>
      <p:ext uri="{BB962C8B-B14F-4D97-AF65-F5344CB8AC3E}">
        <p14:creationId xmlns:p14="http://schemas.microsoft.com/office/powerpoint/2010/main" val="140115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B2E029-DE54-2F4C-B6A9-3260C02FC1A8}"/>
              </a:ext>
            </a:extLst>
          </p:cNvPr>
          <p:cNvSpPr/>
          <p:nvPr userDrawn="1"/>
        </p:nvSpPr>
        <p:spPr>
          <a:xfrm>
            <a:off x="0" y="1"/>
            <a:ext cx="9144000" cy="614913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4" name="Title 1">
            <a:extLst>
              <a:ext uri="{FF2B5EF4-FFF2-40B4-BE49-F238E27FC236}">
                <a16:creationId xmlns:a16="http://schemas.microsoft.com/office/drawing/2014/main" id="{2C781D7E-7BDF-1343-95B1-297A1161DA6A}"/>
              </a:ext>
            </a:extLst>
          </p:cNvPr>
          <p:cNvSpPr>
            <a:spLocks noGrp="1"/>
          </p:cNvSpPr>
          <p:nvPr>
            <p:ph type="title"/>
          </p:nvPr>
        </p:nvSpPr>
        <p:spPr>
          <a:xfrm>
            <a:off x="345427" y="211376"/>
            <a:ext cx="8453143" cy="817631"/>
          </a:xfrm>
        </p:spPr>
        <p:txBody>
          <a:bodyPr>
            <a:normAutofit/>
          </a:bodyPr>
          <a:lstStyle>
            <a:lvl1pPr>
              <a:defRPr sz="3200" b="1" i="0">
                <a:solidFill>
                  <a:schemeClr val="bg1"/>
                </a:solidFill>
                <a:latin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11308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427" y="1069203"/>
            <a:ext cx="8453142" cy="4864998"/>
          </a:xfrm>
        </p:spPr>
        <p:txBody>
          <a:bodyPr/>
          <a:lstStyle>
            <a:lvl2pPr marL="502920" indent="-228600">
              <a:defRPr/>
            </a:lvl2pPr>
            <a:lvl3pPr marL="777240">
              <a:defRPr/>
            </a:lvl3pPr>
            <a:lvl4pPr marL="1051560">
              <a:defRPr/>
            </a:lvl4pPr>
            <a:lvl5pPr marL="132588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94506847-146F-B84A-A02A-14C972E4EF74}"/>
              </a:ext>
            </a:extLst>
          </p:cNvPr>
          <p:cNvSpPr>
            <a:spLocks noGrp="1"/>
          </p:cNvSpPr>
          <p:nvPr>
            <p:ph type="title"/>
          </p:nvPr>
        </p:nvSpPr>
        <p:spPr>
          <a:xfrm>
            <a:off x="345427" y="154732"/>
            <a:ext cx="8453143" cy="817631"/>
          </a:xfrm>
        </p:spPr>
        <p:txBody>
          <a:bodyPr>
            <a:normAutofit/>
          </a:bodyPr>
          <a:lstStyle>
            <a:lvl1pPr>
              <a:defRPr lang="en-US" dirty="0"/>
            </a:lvl1pPr>
          </a:lstStyle>
          <a:p>
            <a:r>
              <a:rPr lang="en-US" dirty="0"/>
              <a:t>Click to edit Master title style</a:t>
            </a:r>
          </a:p>
        </p:txBody>
      </p:sp>
    </p:spTree>
    <p:extLst>
      <p:ext uri="{BB962C8B-B14F-4D97-AF65-F5344CB8AC3E}">
        <p14:creationId xmlns:p14="http://schemas.microsoft.com/office/powerpoint/2010/main" val="190173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094164-CBA4-7A42-A28F-CD8F64EC2734}"/>
              </a:ext>
            </a:extLst>
          </p:cNvPr>
          <p:cNvSpPr>
            <a:spLocks noGrp="1"/>
          </p:cNvSpPr>
          <p:nvPr>
            <p:ph type="title"/>
          </p:nvPr>
        </p:nvSpPr>
        <p:spPr>
          <a:xfrm>
            <a:off x="345428" y="154733"/>
            <a:ext cx="8453144" cy="817631"/>
          </a:xfrm>
        </p:spPr>
        <p:txBody>
          <a:bodyPr>
            <a:noAutofit/>
          </a:bodyPr>
          <a:lstStyle>
            <a:lvl1pPr>
              <a:defRPr lang="en-US" dirty="0"/>
            </a:lvl1pPr>
          </a:lstStyle>
          <a:p>
            <a:r>
              <a:rPr lang="en-US" dirty="0"/>
              <a:t>Click to edit Master title style</a:t>
            </a:r>
          </a:p>
        </p:txBody>
      </p:sp>
      <p:sp>
        <p:nvSpPr>
          <p:cNvPr id="5" name="Content Placeholder 2">
            <a:extLst>
              <a:ext uri="{FF2B5EF4-FFF2-40B4-BE49-F238E27FC236}">
                <a16:creationId xmlns:a16="http://schemas.microsoft.com/office/drawing/2014/main" id="{AAAE1B97-5D1A-EF4B-9739-C96639E042FC}"/>
              </a:ext>
            </a:extLst>
          </p:cNvPr>
          <p:cNvSpPr>
            <a:spLocks noGrp="1"/>
          </p:cNvSpPr>
          <p:nvPr>
            <p:ph sz="half" idx="1"/>
          </p:nvPr>
        </p:nvSpPr>
        <p:spPr>
          <a:xfrm>
            <a:off x="345428" y="1069204"/>
            <a:ext cx="4164816" cy="4864998"/>
          </a:xfrm>
        </p:spPr>
        <p:txBody>
          <a:bodyPr/>
          <a:lstStyle>
            <a:lvl1pPr>
              <a:lnSpc>
                <a:spcPct val="110000"/>
              </a:lnSpc>
              <a:defRPr lang="en-US" dirty="0"/>
            </a:lvl1pPr>
            <a:lvl2pPr marL="502920">
              <a:defRPr/>
            </a:lvl2pPr>
            <a:lvl3pPr marL="777240">
              <a:defRPr/>
            </a:lvl3pPr>
            <a:lvl4pPr marL="1051560">
              <a:defRPr/>
            </a:lvl4pPr>
            <a:lvl5pPr marL="132588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EE593FE1-337F-0C48-ABF9-EAA505D42A75}"/>
              </a:ext>
            </a:extLst>
          </p:cNvPr>
          <p:cNvSpPr>
            <a:spLocks noGrp="1"/>
          </p:cNvSpPr>
          <p:nvPr>
            <p:ph sz="half" idx="2"/>
          </p:nvPr>
        </p:nvSpPr>
        <p:spPr>
          <a:xfrm>
            <a:off x="4633756" y="1069204"/>
            <a:ext cx="4164816" cy="4864998"/>
          </a:xfrm>
        </p:spPr>
        <p:txBody>
          <a:bodyPr/>
          <a:lstStyle>
            <a:lvl2pPr marL="502920">
              <a:defRPr/>
            </a:lvl2pPr>
            <a:lvl3pPr marL="777240">
              <a:defRPr/>
            </a:lvl3pPr>
            <a:lvl4pPr marL="1051560">
              <a:defRPr/>
            </a:lvl4pPr>
            <a:lvl5pPr marL="132588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46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5428" y="154732"/>
            <a:ext cx="8453144" cy="817631"/>
          </a:xfrm>
        </p:spPr>
        <p:txBody>
          <a:bodyPr>
            <a:normAutofit/>
          </a:bodyPr>
          <a:lstStyle>
            <a:lvl1pPr>
              <a:defRPr lang="en-US" dirty="0"/>
            </a:lvl1pPr>
          </a:lstStyle>
          <a:p>
            <a:r>
              <a:rPr lang="en-US" dirty="0"/>
              <a:t>Click to edit Master title style</a:t>
            </a:r>
          </a:p>
        </p:txBody>
      </p:sp>
    </p:spTree>
    <p:extLst>
      <p:ext uri="{BB962C8B-B14F-4D97-AF65-F5344CB8AC3E}">
        <p14:creationId xmlns:p14="http://schemas.microsoft.com/office/powerpoint/2010/main" val="351014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58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96D46ED-523F-9DF3-1C31-D310C1AC8595}"/>
              </a:ext>
            </a:extLst>
          </p:cNvPr>
          <p:cNvPicPr>
            <a:picLocks noChangeAspect="1"/>
          </p:cNvPicPr>
          <p:nvPr userDrawn="1"/>
        </p:nvPicPr>
        <p:blipFill rotWithShape="1">
          <a:blip r:embed="rId7"/>
          <a:srcRect l="39971" t="-324" r="1362" b="84834"/>
          <a:stretch/>
        </p:blipFill>
        <p:spPr>
          <a:xfrm rot="10800000" flipH="1">
            <a:off x="5251731" y="-3"/>
            <a:ext cx="3892268" cy="829407"/>
          </a:xfrm>
          <a:prstGeom prst="rect">
            <a:avLst/>
          </a:prstGeom>
        </p:spPr>
      </p:pic>
      <p:sp>
        <p:nvSpPr>
          <p:cNvPr id="2" name="Title Placeholder 1"/>
          <p:cNvSpPr>
            <a:spLocks noGrp="1"/>
          </p:cNvSpPr>
          <p:nvPr>
            <p:ph type="title"/>
          </p:nvPr>
        </p:nvSpPr>
        <p:spPr>
          <a:xfrm>
            <a:off x="345428" y="154733"/>
            <a:ext cx="8453143" cy="817631"/>
          </a:xfrm>
          <a:prstGeom prst="rect">
            <a:avLst/>
          </a:prstGeom>
        </p:spPr>
        <p:txBody>
          <a:bodyPr vert="horz" lIns="0" tIns="45720" rIns="9144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345428" y="1071813"/>
            <a:ext cx="8453143" cy="4873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age Number">
            <a:extLst>
              <a:ext uri="{FF2B5EF4-FFF2-40B4-BE49-F238E27FC236}">
                <a16:creationId xmlns:a16="http://schemas.microsoft.com/office/drawing/2014/main" id="{020337CC-8866-D842-B7B1-4213D612038B}"/>
              </a:ext>
            </a:extLst>
          </p:cNvPr>
          <p:cNvSpPr txBox="1"/>
          <p:nvPr userDrawn="1"/>
        </p:nvSpPr>
        <p:spPr>
          <a:xfrm>
            <a:off x="8394274" y="6393827"/>
            <a:ext cx="375920" cy="215444"/>
          </a:xfrm>
          <a:prstGeom prst="rect">
            <a:avLst/>
          </a:prstGeom>
          <a:noFill/>
        </p:spPr>
        <p:txBody>
          <a:bodyPr wrap="square" rtlCol="0">
            <a:spAutoFit/>
          </a:bodyPr>
          <a:lstStyle/>
          <a:p>
            <a:pPr algn="r"/>
            <a:fld id="{AE97281F-8489-2C49-9B4F-A9A0E789A564}" type="slidenum">
              <a:rPr lang="en-US" sz="800" b="0" i="0" smtClean="0">
                <a:solidFill>
                  <a:schemeClr val="tx1"/>
                </a:solidFill>
                <a:latin typeface="Calibri" panose="020F0502020204030204" pitchFamily="34" charset="0"/>
                <a:ea typeface="Helvetica Neue" panose="02000503000000020004" pitchFamily="2" charset="0"/>
                <a:cs typeface="Calibri" panose="020F0502020204030204" pitchFamily="34" charset="0"/>
              </a:rPr>
              <a:pPr algn="r"/>
              <a:t>‹#›</a:t>
            </a:fld>
            <a:endParaRPr lang="en-US" sz="800" b="0" i="0" dirty="0">
              <a:solidFill>
                <a:schemeClr val="tx1"/>
              </a:solidFill>
              <a:latin typeface="Calibri" panose="020F0502020204030204" pitchFamily="34" charset="0"/>
              <a:ea typeface="Helvetica Neue" panose="02000503000000020004" pitchFamily="2"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7930A7AF-EF9C-284E-92BA-C38FA3384FB2}"/>
              </a:ext>
            </a:extLst>
          </p:cNvPr>
          <p:cNvCxnSpPr/>
          <p:nvPr userDrawn="1"/>
        </p:nvCxnSpPr>
        <p:spPr>
          <a:xfrm>
            <a:off x="0" y="6151419"/>
            <a:ext cx="91440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4" name="Copyright">
            <a:extLst>
              <a:ext uri="{FF2B5EF4-FFF2-40B4-BE49-F238E27FC236}">
                <a16:creationId xmlns:a16="http://schemas.microsoft.com/office/drawing/2014/main" id="{793EB74E-3480-D64C-8AA9-027C79FCB2DE}"/>
              </a:ext>
            </a:extLst>
          </p:cNvPr>
          <p:cNvSpPr txBox="1"/>
          <p:nvPr userDrawn="1"/>
        </p:nvSpPr>
        <p:spPr>
          <a:xfrm>
            <a:off x="5546912" y="6411151"/>
            <a:ext cx="2909451" cy="192360"/>
          </a:xfrm>
          <a:prstGeom prst="rect">
            <a:avLst/>
          </a:prstGeom>
          <a:noFill/>
        </p:spPr>
        <p:txBody>
          <a:bodyPr wrap="none" rtlCol="0">
            <a:spAutoFit/>
          </a:bodyPr>
          <a:lstStyle/>
          <a:p>
            <a:pPr algn="r"/>
            <a:r>
              <a:rPr lang="en-US" sz="650" b="0" i="0" spc="-10" dirty="0">
                <a:solidFill>
                  <a:schemeClr val="tx2"/>
                </a:solidFill>
                <a:latin typeface="Calibri" panose="020F0502020204030204" pitchFamily="34" charset="0"/>
                <a:cs typeface="Calibri" panose="020F0502020204030204" pitchFamily="34" charset="0"/>
              </a:rPr>
              <a:t>Copyright </a:t>
            </a:r>
            <a:r>
              <a:rPr lang="en-US" sz="650" b="0" i="0" kern="1200" spc="-10" dirty="0">
                <a:solidFill>
                  <a:schemeClr val="tx2"/>
                </a:solidFill>
                <a:effectLst/>
                <a:latin typeface="Calibri" panose="020F0502020204030204" pitchFamily="34" charset="0"/>
                <a:ea typeface="+mn-ea"/>
                <a:cs typeface="Calibri" panose="020F0502020204030204" pitchFamily="34" charset="0"/>
              </a:rPr>
              <a:t>© 2022 Discovery </a:t>
            </a:r>
            <a:r>
              <a:rPr lang="en-US" sz="650" b="0" i="0" kern="1200" spc="-10" baseline="0" dirty="0">
                <a:solidFill>
                  <a:schemeClr val="tx2"/>
                </a:solidFill>
                <a:effectLst/>
                <a:latin typeface="Calibri" panose="020F0502020204030204" pitchFamily="34" charset="0"/>
                <a:ea typeface="+mn-ea"/>
                <a:cs typeface="Calibri" panose="020F0502020204030204" pitchFamily="34" charset="0"/>
              </a:rPr>
              <a:t>Education</a:t>
            </a:r>
            <a:r>
              <a:rPr lang="en-US" sz="650" b="0" i="0" kern="1200" spc="-10" dirty="0">
                <a:solidFill>
                  <a:schemeClr val="tx2"/>
                </a:solidFill>
                <a:effectLst/>
                <a:latin typeface="Calibri" panose="020F0502020204030204" pitchFamily="34" charset="0"/>
                <a:ea typeface="+mn-ea"/>
                <a:cs typeface="Calibri" panose="020F0502020204030204" pitchFamily="34" charset="0"/>
              </a:rPr>
              <a:t>. All rights reserved. Discovery Education, Inc.</a:t>
            </a:r>
            <a:endParaRPr lang="en-US" sz="650" b="0" i="0" spc="-10" dirty="0">
              <a:solidFill>
                <a:schemeClr val="tx2"/>
              </a:solidFill>
              <a:latin typeface="Calibri" panose="020F0502020204030204" pitchFamily="34" charset="0"/>
              <a:cs typeface="Calibri" panose="020F0502020204030204" pitchFamily="34" charset="0"/>
            </a:endParaRPr>
          </a:p>
        </p:txBody>
      </p:sp>
      <p:grpSp>
        <p:nvGrpSpPr>
          <p:cNvPr id="17" name="Logo Lockup">
            <a:extLst>
              <a:ext uri="{FF2B5EF4-FFF2-40B4-BE49-F238E27FC236}">
                <a16:creationId xmlns:a16="http://schemas.microsoft.com/office/drawing/2014/main" id="{7D47034A-C025-F84D-C503-8AF10DB3FEC0}"/>
              </a:ext>
            </a:extLst>
          </p:cNvPr>
          <p:cNvGrpSpPr/>
          <p:nvPr userDrawn="1"/>
        </p:nvGrpSpPr>
        <p:grpSpPr>
          <a:xfrm>
            <a:off x="345428" y="6328678"/>
            <a:ext cx="1139423" cy="327457"/>
            <a:chOff x="345428" y="6266032"/>
            <a:chExt cx="1357412" cy="390104"/>
          </a:xfrm>
        </p:grpSpPr>
        <p:cxnSp>
          <p:nvCxnSpPr>
            <p:cNvPr id="10" name="Straight Connector 9">
              <a:extLst>
                <a:ext uri="{FF2B5EF4-FFF2-40B4-BE49-F238E27FC236}">
                  <a16:creationId xmlns:a16="http://schemas.microsoft.com/office/drawing/2014/main" id="{E0726959-5726-C846-AE5F-EA4863AD12AA}"/>
                </a:ext>
              </a:extLst>
            </p:cNvPr>
            <p:cNvCxnSpPr>
              <a:cxnSpLocks/>
            </p:cNvCxnSpPr>
            <p:nvPr userDrawn="1"/>
          </p:nvCxnSpPr>
          <p:spPr>
            <a:xfrm>
              <a:off x="904413" y="6266032"/>
              <a:ext cx="0" cy="3603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ASME Logo" descr="Logo&#10;&#10;Description automatically generated">
              <a:extLst>
                <a:ext uri="{FF2B5EF4-FFF2-40B4-BE49-F238E27FC236}">
                  <a16:creationId xmlns:a16="http://schemas.microsoft.com/office/drawing/2014/main" id="{0FE06566-8ABF-D7D4-CADA-D7E30044A6FF}"/>
                </a:ext>
              </a:extLst>
            </p:cNvPr>
            <p:cNvPicPr>
              <a:picLocks noChangeAspect="1"/>
            </p:cNvPicPr>
            <p:nvPr userDrawn="1"/>
          </p:nvPicPr>
          <p:blipFill>
            <a:blip r:embed="rId8"/>
            <a:stretch>
              <a:fillRect/>
            </a:stretch>
          </p:blipFill>
          <p:spPr>
            <a:xfrm>
              <a:off x="1014423" y="6266033"/>
              <a:ext cx="688417" cy="390103"/>
            </a:xfrm>
            <a:prstGeom prst="rect">
              <a:avLst/>
            </a:prstGeom>
          </p:spPr>
        </p:pic>
        <p:pic>
          <p:nvPicPr>
            <p:cNvPr id="13" name="DE Logo" descr="Logo&#10;&#10;Description automatically generated">
              <a:extLst>
                <a:ext uri="{FF2B5EF4-FFF2-40B4-BE49-F238E27FC236}">
                  <a16:creationId xmlns:a16="http://schemas.microsoft.com/office/drawing/2014/main" id="{9AB1A2D5-F077-106F-27C8-23FC48ECD756}"/>
                </a:ext>
              </a:extLst>
            </p:cNvPr>
            <p:cNvPicPr>
              <a:picLocks noChangeAspect="1"/>
            </p:cNvPicPr>
            <p:nvPr userDrawn="1"/>
          </p:nvPicPr>
          <p:blipFill>
            <a:blip r:embed="rId9"/>
            <a:stretch>
              <a:fillRect/>
            </a:stretch>
          </p:blipFill>
          <p:spPr>
            <a:xfrm>
              <a:off x="345428" y="6266032"/>
              <a:ext cx="426094" cy="360333"/>
            </a:xfrm>
            <a:prstGeom prst="rect">
              <a:avLst/>
            </a:prstGeom>
          </p:spPr>
        </p:pic>
      </p:grpSp>
    </p:spTree>
    <p:extLst>
      <p:ext uri="{BB962C8B-B14F-4D97-AF65-F5344CB8AC3E}">
        <p14:creationId xmlns:p14="http://schemas.microsoft.com/office/powerpoint/2010/main" val="234913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6" r:id="rId4"/>
    <p:sldLayoutId id="2147483667" r:id="rId5"/>
  </p:sldLayoutIdLst>
  <p:hf hdr="0" ftr="0" dt="0"/>
  <p:txStyles>
    <p:titleStyle>
      <a:lvl1pPr algn="l" defTabSz="914400" rtl="0" eaLnBrk="1" latinLnBrk="0" hangingPunct="1">
        <a:lnSpc>
          <a:spcPct val="90000"/>
        </a:lnSpc>
        <a:spcBef>
          <a:spcPct val="0"/>
        </a:spcBef>
        <a:buNone/>
        <a:defRPr lang="en-US" sz="3200" b="1" i="0" kern="1200" spc="-50" baseline="0" dirty="0">
          <a:solidFill>
            <a:schemeClr val="tx1"/>
          </a:solidFill>
          <a:latin typeface="+mj-lt"/>
          <a:ea typeface="+mj-ea"/>
          <a:cs typeface="Calibri" panose="020F0502020204030204" pitchFamily="34" charset="0"/>
        </a:defRPr>
      </a:lvl1pPr>
    </p:titleStyle>
    <p:bodyStyle>
      <a:lvl1pPr marL="228600" indent="-228600" algn="l" defTabSz="914400" rtl="0" eaLnBrk="1" latinLnBrk="0" hangingPunct="1">
        <a:lnSpc>
          <a:spcPct val="110000"/>
        </a:lnSpc>
        <a:spcBef>
          <a:spcPts val="1000"/>
        </a:spcBef>
        <a:spcAft>
          <a:spcPts val="300"/>
        </a:spcAft>
        <a:buClr>
          <a:schemeClr val="tx1"/>
        </a:buClr>
        <a:buFont typeface="Arial" panose="020B0604020202020204" pitchFamily="34" charset="0"/>
        <a:buChar char="•"/>
        <a:defRPr sz="2100" b="0" i="0" kern="1200">
          <a:solidFill>
            <a:schemeClr val="tx2"/>
          </a:solidFill>
          <a:latin typeface="+mn-lt"/>
          <a:ea typeface="+mn-ea"/>
          <a:cs typeface="Calibri" panose="020F0502020204030204" pitchFamily="34" charset="0"/>
        </a:defRPr>
      </a:lvl1pPr>
      <a:lvl2pPr marL="50292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000" b="0" i="0" kern="1200">
          <a:solidFill>
            <a:schemeClr val="tx2"/>
          </a:solidFill>
          <a:latin typeface="+mn-lt"/>
          <a:ea typeface="+mn-ea"/>
          <a:cs typeface="Calibri" panose="020F0502020204030204" pitchFamily="34" charset="0"/>
        </a:defRPr>
      </a:lvl2pPr>
      <a:lvl3pPr marL="77724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Calibri" panose="020F0502020204030204" pitchFamily="34" charset="0"/>
        </a:defRPr>
      </a:lvl3pPr>
      <a:lvl4pPr marL="105156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Calibri" panose="020F0502020204030204" pitchFamily="34" charset="0"/>
        </a:defRPr>
      </a:lvl4pPr>
      <a:lvl5pPr marL="132588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5.jpg"/><Relationship Id="rId10" Type="http://schemas.openxmlformats.org/officeDocument/2006/relationships/image" Target="../media/image8.jpg"/><Relationship Id="rId4" Type="http://schemas.openxmlformats.org/officeDocument/2006/relationships/image" Target="../media/image4.jp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engineeringdreamsinschool.com/educators/video-topic-seri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engineeringdreamsinschool.com/educators/video-topic-series/"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engineeringdreamsinschool.com/educators/video-topic-se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1606D4-F899-B048-9CF9-BB2DCA49950B}"/>
              </a:ext>
              <a:ext uri="{C183D7F6-B498-43B3-948B-1728B52AA6E4}">
                <adec:decorative xmlns:adec="http://schemas.microsoft.com/office/drawing/2017/decorative" val="1"/>
              </a:ext>
            </a:extLst>
          </p:cNvPr>
          <p:cNvSpPr/>
          <p:nvPr/>
        </p:nvSpPr>
        <p:spPr>
          <a:xfrm>
            <a:off x="0" y="2752229"/>
            <a:ext cx="9144000" cy="4105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1D23"/>
              </a:solidFill>
              <a:latin typeface="Calibri" panose="020F0502020204030204" pitchFamily="34" charset="0"/>
            </a:endParaRPr>
          </a:p>
        </p:txBody>
      </p:sp>
      <p:sp>
        <p:nvSpPr>
          <p:cNvPr id="4" name="Rectangle 3">
            <a:extLst>
              <a:ext uri="{FF2B5EF4-FFF2-40B4-BE49-F238E27FC236}">
                <a16:creationId xmlns:a16="http://schemas.microsoft.com/office/drawing/2014/main" id="{39CC788C-D984-1E4E-87D6-D4B12AB31710}"/>
              </a:ext>
              <a:ext uri="{C183D7F6-B498-43B3-948B-1728B52AA6E4}">
                <adec:decorative xmlns:adec="http://schemas.microsoft.com/office/drawing/2017/decorative" val="1"/>
              </a:ext>
            </a:extLst>
          </p:cNvPr>
          <p:cNvSpPr/>
          <p:nvPr/>
        </p:nvSpPr>
        <p:spPr>
          <a:xfrm>
            <a:off x="0" y="0"/>
            <a:ext cx="9144000" cy="4593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1D23"/>
              </a:solidFill>
              <a:latin typeface="Calibri" panose="020F0502020204030204" pitchFamily="34" charset="0"/>
            </a:endParaRPr>
          </a:p>
        </p:txBody>
      </p:sp>
      <p:pic>
        <p:nvPicPr>
          <p:cNvPr id="20" name="Waves">
            <a:extLst>
              <a:ext uri="{FF2B5EF4-FFF2-40B4-BE49-F238E27FC236}">
                <a16:creationId xmlns:a16="http://schemas.microsoft.com/office/drawing/2014/main" id="{668502AF-2225-9CD3-7881-B1E010ED6A58}"/>
              </a:ext>
              <a:ext uri="{C183D7F6-B498-43B3-948B-1728B52AA6E4}">
                <adec:decorative xmlns:adec="http://schemas.microsoft.com/office/drawing/2017/decorative" val="1"/>
              </a:ext>
            </a:extLst>
          </p:cNvPr>
          <p:cNvPicPr>
            <a:picLocks noChangeAspect="1"/>
          </p:cNvPicPr>
          <p:nvPr/>
        </p:nvPicPr>
        <p:blipFill rotWithShape="1">
          <a:blip r:embed="rId3"/>
          <a:srcRect t="-2332" r="17839" b="66920"/>
          <a:stretch/>
        </p:blipFill>
        <p:spPr>
          <a:xfrm>
            <a:off x="0" y="1757714"/>
            <a:ext cx="9144000" cy="5100286"/>
          </a:xfrm>
          <a:prstGeom prst="rect">
            <a:avLst/>
          </a:prstGeom>
        </p:spPr>
      </p:pic>
      <p:pic>
        <p:nvPicPr>
          <p:cNvPr id="11" name="Picture 10">
            <a:extLst>
              <a:ext uri="{FF2B5EF4-FFF2-40B4-BE49-F238E27FC236}">
                <a16:creationId xmlns:a16="http://schemas.microsoft.com/office/drawing/2014/main" id="{3F1044DC-5E98-7041-D002-5ABEFA7C650F}"/>
              </a:ext>
              <a:ext uri="{C183D7F6-B498-43B3-948B-1728B52AA6E4}">
                <adec:decorative xmlns:adec="http://schemas.microsoft.com/office/drawing/2017/decorative" val="1"/>
              </a:ext>
            </a:extLst>
          </p:cNvPr>
          <p:cNvPicPr>
            <a:picLocks noChangeAspect="1"/>
          </p:cNvPicPr>
          <p:nvPr/>
        </p:nvPicPr>
        <p:blipFill rotWithShape="1">
          <a:blip r:embed="rId4"/>
          <a:srcRect l="22901" t="6094" r="14595"/>
          <a:stretch/>
        </p:blipFill>
        <p:spPr>
          <a:xfrm>
            <a:off x="6856677" y="1051420"/>
            <a:ext cx="1852671" cy="1852671"/>
          </a:xfrm>
          <a:prstGeom prst="ellipse">
            <a:avLst/>
          </a:prstGeom>
        </p:spPr>
      </p:pic>
      <p:sp>
        <p:nvSpPr>
          <p:cNvPr id="27" name="Oval 26">
            <a:extLst>
              <a:ext uri="{FF2B5EF4-FFF2-40B4-BE49-F238E27FC236}">
                <a16:creationId xmlns:a16="http://schemas.microsoft.com/office/drawing/2014/main" id="{1EF28805-3B9F-3A8F-CDAD-56AB160F6E0D}"/>
              </a:ext>
              <a:ext uri="{C183D7F6-B498-43B3-948B-1728B52AA6E4}">
                <adec:decorative xmlns:adec="http://schemas.microsoft.com/office/drawing/2017/decorative" val="1"/>
              </a:ext>
            </a:extLst>
          </p:cNvPr>
          <p:cNvSpPr/>
          <p:nvPr/>
        </p:nvSpPr>
        <p:spPr>
          <a:xfrm>
            <a:off x="2985562" y="5368834"/>
            <a:ext cx="1027656" cy="1027656"/>
          </a:xfrm>
          <a:prstGeom prst="ellipse">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8" name="Oval 27">
            <a:extLst>
              <a:ext uri="{FF2B5EF4-FFF2-40B4-BE49-F238E27FC236}">
                <a16:creationId xmlns:a16="http://schemas.microsoft.com/office/drawing/2014/main" id="{7576B2B9-9D86-A95C-E5CB-9357AE0ABF23}"/>
              </a:ext>
              <a:ext uri="{C183D7F6-B498-43B3-948B-1728B52AA6E4}">
                <adec:decorative xmlns:adec="http://schemas.microsoft.com/office/drawing/2017/decorative" val="1"/>
              </a:ext>
            </a:extLst>
          </p:cNvPr>
          <p:cNvSpPr/>
          <p:nvPr/>
        </p:nvSpPr>
        <p:spPr>
          <a:xfrm>
            <a:off x="4800709" y="5026827"/>
            <a:ext cx="720588" cy="720588"/>
          </a:xfrm>
          <a:prstGeom prst="ellipse">
            <a:avLst/>
          </a:prstGeom>
          <a:solidFill>
            <a:schemeClr val="accent4">
              <a:alpha val="30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963ED9E-3F04-2031-EFD0-F1EE14F4A360}"/>
              </a:ext>
              <a:ext uri="{C183D7F6-B498-43B3-948B-1728B52AA6E4}">
                <adec:decorative xmlns:adec="http://schemas.microsoft.com/office/drawing/2017/decorative" val="1"/>
              </a:ext>
            </a:extLst>
          </p:cNvPr>
          <p:cNvSpPr/>
          <p:nvPr/>
        </p:nvSpPr>
        <p:spPr>
          <a:xfrm>
            <a:off x="4045749" y="3772821"/>
            <a:ext cx="720588" cy="720588"/>
          </a:xfrm>
          <a:prstGeom prst="ellipse">
            <a:avLst/>
          </a:prstGeom>
          <a:solidFill>
            <a:schemeClr val="accent1">
              <a:alpha val="20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621148-CE6C-BC5D-7864-10443B526A10}"/>
              </a:ext>
              <a:ext uri="{C183D7F6-B498-43B3-948B-1728B52AA6E4}">
                <adec:decorative xmlns:adec="http://schemas.microsoft.com/office/drawing/2017/decorative" val="1"/>
              </a:ext>
            </a:extLst>
          </p:cNvPr>
          <p:cNvPicPr>
            <a:picLocks noChangeAspect="1"/>
          </p:cNvPicPr>
          <p:nvPr/>
        </p:nvPicPr>
        <p:blipFill rotWithShape="1">
          <a:blip r:embed="rId5"/>
          <a:srcRect l="19546" t="-579" r="15318" b="2878"/>
          <a:stretch/>
        </p:blipFill>
        <p:spPr>
          <a:xfrm>
            <a:off x="5351961" y="2538408"/>
            <a:ext cx="3268172" cy="3268172"/>
          </a:xfrm>
          <a:prstGeom prst="ellipse">
            <a:avLst/>
          </a:prstGeom>
        </p:spPr>
      </p:pic>
      <p:grpSp>
        <p:nvGrpSpPr>
          <p:cNvPr id="2" name="Logo Lockup">
            <a:extLst>
              <a:ext uri="{FF2B5EF4-FFF2-40B4-BE49-F238E27FC236}">
                <a16:creationId xmlns:a16="http://schemas.microsoft.com/office/drawing/2014/main" id="{CBC300D8-68A4-396C-2087-05AD0D2E2D5C}"/>
              </a:ext>
              <a:ext uri="{C183D7F6-B498-43B3-948B-1728B52AA6E4}">
                <adec:decorative xmlns:adec="http://schemas.microsoft.com/office/drawing/2017/decorative" val="1"/>
              </a:ext>
            </a:extLst>
          </p:cNvPr>
          <p:cNvGrpSpPr/>
          <p:nvPr/>
        </p:nvGrpSpPr>
        <p:grpSpPr>
          <a:xfrm>
            <a:off x="530687" y="6041771"/>
            <a:ext cx="1667384" cy="479187"/>
            <a:chOff x="345428" y="6266032"/>
            <a:chExt cx="1357412" cy="390104"/>
          </a:xfrm>
        </p:grpSpPr>
        <p:cxnSp>
          <p:nvCxnSpPr>
            <p:cNvPr id="6" name="Straight Connector 5">
              <a:extLst>
                <a:ext uri="{FF2B5EF4-FFF2-40B4-BE49-F238E27FC236}">
                  <a16:creationId xmlns:a16="http://schemas.microsoft.com/office/drawing/2014/main" id="{1ACF2F6A-7D24-437B-A448-A51B95C43E61}"/>
                </a:ext>
              </a:extLst>
            </p:cNvPr>
            <p:cNvCxnSpPr>
              <a:cxnSpLocks/>
            </p:cNvCxnSpPr>
            <p:nvPr userDrawn="1"/>
          </p:nvCxnSpPr>
          <p:spPr>
            <a:xfrm>
              <a:off x="904413" y="6266032"/>
              <a:ext cx="0" cy="3603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ASME Logo" descr="Logo&#10;&#10;Description automatically generated">
              <a:extLst>
                <a:ext uri="{FF2B5EF4-FFF2-40B4-BE49-F238E27FC236}">
                  <a16:creationId xmlns:a16="http://schemas.microsoft.com/office/drawing/2014/main" id="{596F7516-7DF1-32C5-FAF5-AF5D9A4DED03}"/>
                </a:ext>
              </a:extLst>
            </p:cNvPr>
            <p:cNvPicPr>
              <a:picLocks noChangeAspect="1"/>
            </p:cNvPicPr>
            <p:nvPr userDrawn="1"/>
          </p:nvPicPr>
          <p:blipFill>
            <a:blip r:embed="rId6"/>
            <a:stretch>
              <a:fillRect/>
            </a:stretch>
          </p:blipFill>
          <p:spPr>
            <a:xfrm>
              <a:off x="1014423" y="6266033"/>
              <a:ext cx="688417" cy="390103"/>
            </a:xfrm>
            <a:prstGeom prst="rect">
              <a:avLst/>
            </a:prstGeom>
          </p:spPr>
        </p:pic>
        <p:pic>
          <p:nvPicPr>
            <p:cNvPr id="9" name="DE Logo" descr="Logo&#10;&#10;Description automatically generated">
              <a:extLst>
                <a:ext uri="{FF2B5EF4-FFF2-40B4-BE49-F238E27FC236}">
                  <a16:creationId xmlns:a16="http://schemas.microsoft.com/office/drawing/2014/main" id="{CBCAA367-C228-F51F-EE3D-39E330CE825B}"/>
                </a:ext>
              </a:extLst>
            </p:cNvPr>
            <p:cNvPicPr>
              <a:picLocks noChangeAspect="1"/>
            </p:cNvPicPr>
            <p:nvPr userDrawn="1"/>
          </p:nvPicPr>
          <p:blipFill>
            <a:blip r:embed="rId7"/>
            <a:stretch>
              <a:fillRect/>
            </a:stretch>
          </p:blipFill>
          <p:spPr>
            <a:xfrm>
              <a:off x="345428" y="6266032"/>
              <a:ext cx="426094" cy="360333"/>
            </a:xfrm>
            <a:prstGeom prst="rect">
              <a:avLst/>
            </a:prstGeom>
          </p:spPr>
        </p:pic>
      </p:grpSp>
      <p:pic>
        <p:nvPicPr>
          <p:cNvPr id="24" name="engineering dreams logo">
            <a:extLst>
              <a:ext uri="{FF2B5EF4-FFF2-40B4-BE49-F238E27FC236}">
                <a16:creationId xmlns:a16="http://schemas.microsoft.com/office/drawing/2014/main" id="{D9E3DA79-342A-BF1C-688C-E684675ED93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0687" y="357289"/>
            <a:ext cx="2330080" cy="1079793"/>
          </a:xfrm>
          <a:prstGeom prst="rect">
            <a:avLst/>
          </a:prstGeom>
        </p:spPr>
      </p:pic>
      <p:sp>
        <p:nvSpPr>
          <p:cNvPr id="17" name="Title">
            <a:extLst>
              <a:ext uri="{FF2B5EF4-FFF2-40B4-BE49-F238E27FC236}">
                <a16:creationId xmlns:a16="http://schemas.microsoft.com/office/drawing/2014/main" id="{1083104D-B3B7-B74D-AE7F-0253BFFF8A88}"/>
              </a:ext>
            </a:extLst>
          </p:cNvPr>
          <p:cNvSpPr txBox="1"/>
          <p:nvPr/>
        </p:nvSpPr>
        <p:spPr>
          <a:xfrm>
            <a:off x="429715" y="1958165"/>
            <a:ext cx="5017496" cy="1588127"/>
          </a:xfrm>
          <a:prstGeom prst="rect">
            <a:avLst/>
          </a:prstGeom>
          <a:noFill/>
        </p:spPr>
        <p:txBody>
          <a:bodyPr wrap="square" rtlCol="0">
            <a:spAutoFit/>
          </a:bodyPr>
          <a:lstStyle/>
          <a:p>
            <a:pPr>
              <a:lnSpc>
                <a:spcPct val="90000"/>
              </a:lnSpc>
            </a:pPr>
            <a:r>
              <a:rPr lang="en-US" sz="5400" b="1" spc="-60" dirty="0">
                <a:latin typeface="+mj-lt"/>
                <a:cs typeface="Calibri" panose="020F0502020204030204" pitchFamily="34" charset="0"/>
              </a:rPr>
              <a:t>We Are </a:t>
            </a:r>
            <a:br>
              <a:rPr lang="en-US" sz="5400" b="1" spc="-60" dirty="0">
                <a:latin typeface="+mj-lt"/>
                <a:cs typeface="Calibri" panose="020F0502020204030204" pitchFamily="34" charset="0"/>
              </a:rPr>
            </a:br>
            <a:r>
              <a:rPr lang="en-US" sz="5400" b="1" spc="-60" dirty="0">
                <a:latin typeface="+mj-lt"/>
                <a:cs typeface="Calibri" panose="020F0502020204030204" pitchFamily="34" charset="0"/>
              </a:rPr>
              <a:t>Problem-Solvers!</a:t>
            </a:r>
          </a:p>
        </p:txBody>
      </p:sp>
      <p:sp>
        <p:nvSpPr>
          <p:cNvPr id="3" name="TextBox 2">
            <a:extLst>
              <a:ext uri="{FF2B5EF4-FFF2-40B4-BE49-F238E27FC236}">
                <a16:creationId xmlns:a16="http://schemas.microsoft.com/office/drawing/2014/main" id="{47717D81-20DC-EB99-9D36-48B22BCEC460}"/>
              </a:ext>
            </a:extLst>
          </p:cNvPr>
          <p:cNvSpPr txBox="1"/>
          <p:nvPr/>
        </p:nvSpPr>
        <p:spPr>
          <a:xfrm>
            <a:off x="429715" y="3504156"/>
            <a:ext cx="2219838" cy="369332"/>
          </a:xfrm>
          <a:prstGeom prst="rect">
            <a:avLst/>
          </a:prstGeom>
          <a:noFill/>
        </p:spPr>
        <p:txBody>
          <a:bodyPr wrap="none" rtlCol="0">
            <a:spAutoFit/>
          </a:bodyPr>
          <a:lstStyle/>
          <a:p>
            <a:r>
              <a:rPr lang="en-US" b="1" dirty="0">
                <a:solidFill>
                  <a:schemeClr val="accent2"/>
                </a:solidFill>
              </a:rPr>
              <a:t>Digital Lesson Bundle</a:t>
            </a:r>
          </a:p>
        </p:txBody>
      </p:sp>
      <p:grpSp>
        <p:nvGrpSpPr>
          <p:cNvPr id="10" name="Enable Content">
            <a:extLst>
              <a:ext uri="{FF2B5EF4-FFF2-40B4-BE49-F238E27FC236}">
                <a16:creationId xmlns:a16="http://schemas.microsoft.com/office/drawing/2014/main" id="{93FBD720-8360-7257-EE01-C736C8D2B78B}"/>
              </a:ext>
            </a:extLst>
          </p:cNvPr>
          <p:cNvGrpSpPr/>
          <p:nvPr/>
        </p:nvGrpSpPr>
        <p:grpSpPr>
          <a:xfrm>
            <a:off x="9323762" y="798554"/>
            <a:ext cx="2186427" cy="1901451"/>
            <a:chOff x="9323762" y="798554"/>
            <a:chExt cx="2186427" cy="1901451"/>
          </a:xfrm>
        </p:grpSpPr>
        <p:sp>
          <p:nvSpPr>
            <p:cNvPr id="12" name="Rounded Rectangular Callout 11">
              <a:extLst>
                <a:ext uri="{FF2B5EF4-FFF2-40B4-BE49-F238E27FC236}">
                  <a16:creationId xmlns:a16="http://schemas.microsoft.com/office/drawing/2014/main" id="{49C80BD8-99B1-1463-85B0-532D187DF778}"/>
                </a:ext>
              </a:extLst>
            </p:cNvPr>
            <p:cNvSpPr/>
            <p:nvPr/>
          </p:nvSpPr>
          <p:spPr>
            <a:xfrm>
              <a:off x="9323762" y="798554"/>
              <a:ext cx="1995088" cy="1901451"/>
            </a:xfrm>
            <a:prstGeom prst="wedgeRoundRectCallout">
              <a:avLst>
                <a:gd name="adj1" fmla="val 27995"/>
                <a:gd name="adj2" fmla="val -95182"/>
                <a:gd name="adj3" fmla="val 16667"/>
              </a:avLst>
            </a:prstGeom>
            <a:solidFill>
              <a:srgbClr val="FFF5CC"/>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B7F0577-2AC9-733B-2758-8782E411C533}"/>
                </a:ext>
              </a:extLst>
            </p:cNvPr>
            <p:cNvPicPr>
              <a:picLocks noChangeAspect="1"/>
            </p:cNvPicPr>
            <p:nvPr/>
          </p:nvPicPr>
          <p:blipFill>
            <a:blip r:embed="rId10"/>
            <a:srcRect/>
            <a:stretch/>
          </p:blipFill>
          <p:spPr>
            <a:xfrm>
              <a:off x="9580035" y="2226728"/>
              <a:ext cx="1485900" cy="351923"/>
            </a:xfrm>
            <a:prstGeom prst="rect">
              <a:avLst/>
            </a:prstGeom>
          </p:spPr>
        </p:pic>
        <p:sp>
          <p:nvSpPr>
            <p:cNvPr id="14" name="TextBox 13">
              <a:extLst>
                <a:ext uri="{FF2B5EF4-FFF2-40B4-BE49-F238E27FC236}">
                  <a16:creationId xmlns:a16="http://schemas.microsoft.com/office/drawing/2014/main" id="{30D4EF0C-0EBE-69FE-F969-60C635C775BB}"/>
                </a:ext>
              </a:extLst>
            </p:cNvPr>
            <p:cNvSpPr txBox="1"/>
            <p:nvPr/>
          </p:nvSpPr>
          <p:spPr>
            <a:xfrm>
              <a:off x="9473160" y="964044"/>
              <a:ext cx="2037029" cy="1200329"/>
            </a:xfrm>
            <a:prstGeom prst="rect">
              <a:avLst/>
            </a:prstGeom>
            <a:noFill/>
          </p:spPr>
          <p:txBody>
            <a:bodyPr wrap="square" rtlCol="0">
              <a:spAutoFit/>
            </a:bodyPr>
            <a:lstStyle/>
            <a:p>
              <a:r>
                <a:rPr lang="en-US" dirty="0">
                  <a:solidFill>
                    <a:schemeClr val="tx2"/>
                  </a:solidFill>
                </a:rPr>
                <a:t>In order to play videos, click the Enable Content button above.</a:t>
              </a:r>
            </a:p>
          </p:txBody>
        </p:sp>
      </p:grpSp>
    </p:spTree>
    <p:extLst>
      <p:ext uri="{BB962C8B-B14F-4D97-AF65-F5344CB8AC3E}">
        <p14:creationId xmlns:p14="http://schemas.microsoft.com/office/powerpoint/2010/main" val="56735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round a table with food on it&#10;&#10;Description automatically generated">
            <a:extLst>
              <a:ext uri="{FF2B5EF4-FFF2-40B4-BE49-F238E27FC236}">
                <a16:creationId xmlns:a16="http://schemas.microsoft.com/office/drawing/2014/main" id="{2F011E9A-BA77-6050-AEA9-F911B2211C6D}"/>
              </a:ext>
            </a:extLst>
          </p:cNvPr>
          <p:cNvPicPr>
            <a:picLocks noGrp="1" noChangeAspect="1"/>
          </p:cNvPicPr>
          <p:nvPr>
            <p:ph idx="1"/>
          </p:nvPr>
        </p:nvPicPr>
        <p:blipFill rotWithShape="1">
          <a:blip r:embed="rId3"/>
          <a:srcRect l="1612" r="1612" b="3225"/>
          <a:stretch/>
        </p:blipFill>
        <p:spPr>
          <a:xfrm>
            <a:off x="346075" y="1124942"/>
            <a:ext cx="8451850" cy="4754165"/>
          </a:xfrm>
        </p:spPr>
      </p:pic>
      <p:sp>
        <p:nvSpPr>
          <p:cNvPr id="3" name="Title 2">
            <a:extLst>
              <a:ext uri="{FF2B5EF4-FFF2-40B4-BE49-F238E27FC236}">
                <a16:creationId xmlns:a16="http://schemas.microsoft.com/office/drawing/2014/main" id="{0A4A9C75-0298-1CDA-3100-EA079F12A30F}"/>
              </a:ext>
            </a:extLst>
          </p:cNvPr>
          <p:cNvSpPr>
            <a:spLocks noGrp="1"/>
          </p:cNvSpPr>
          <p:nvPr>
            <p:ph type="title"/>
          </p:nvPr>
        </p:nvSpPr>
        <p:spPr/>
        <p:txBody>
          <a:bodyPr/>
          <a:lstStyle/>
          <a:p>
            <a:r>
              <a:rPr lang="en-US" dirty="0"/>
              <a:t>Solar Power Up!</a:t>
            </a:r>
          </a:p>
        </p:txBody>
      </p:sp>
      <p:grpSp>
        <p:nvGrpSpPr>
          <p:cNvPr id="6" name="play button - red">
            <a:extLst>
              <a:ext uri="{FF2B5EF4-FFF2-40B4-BE49-F238E27FC236}">
                <a16:creationId xmlns:a16="http://schemas.microsoft.com/office/drawing/2014/main" id="{7A528AA9-E139-F90F-6F33-BB35A365ED86}"/>
              </a:ext>
            </a:extLst>
          </p:cNvPr>
          <p:cNvGrpSpPr/>
          <p:nvPr/>
        </p:nvGrpSpPr>
        <p:grpSpPr>
          <a:xfrm>
            <a:off x="3999187" y="2929212"/>
            <a:ext cx="1145627" cy="1145627"/>
            <a:chOff x="3999187" y="3139966"/>
            <a:chExt cx="1145627" cy="1145627"/>
          </a:xfrm>
          <a:effectLst>
            <a:outerShdw blurRad="50800" dist="38100" dir="2700000" algn="tl" rotWithShape="0">
              <a:prstClr val="black">
                <a:alpha val="40000"/>
              </a:prstClr>
            </a:outerShdw>
          </a:effectLst>
        </p:grpSpPr>
        <p:sp>
          <p:nvSpPr>
            <p:cNvPr id="7" name="Oval 6">
              <a:hlinkClick r:id="rId4"/>
              <a:extLst>
                <a:ext uri="{FF2B5EF4-FFF2-40B4-BE49-F238E27FC236}">
                  <a16:creationId xmlns:a16="http://schemas.microsoft.com/office/drawing/2014/main" id="{BCD121E3-5A43-9DE2-A6FE-8E0D751A245C}"/>
                </a:ext>
              </a:extLst>
            </p:cNvPr>
            <p:cNvSpPr/>
            <p:nvPr/>
          </p:nvSpPr>
          <p:spPr>
            <a:xfrm>
              <a:off x="3999187" y="3139966"/>
              <a:ext cx="1145627" cy="1145627"/>
            </a:xfrm>
            <a:prstGeom prst="ellipse">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VS Health Sans" panose="020B0504020202020204" pitchFamily="34" charset="0"/>
              </a:endParaRPr>
            </a:p>
          </p:txBody>
        </p:sp>
        <p:sp>
          <p:nvSpPr>
            <p:cNvPr id="8" name="Triangle 7">
              <a:hlinkClick r:id="rId4"/>
              <a:extLst>
                <a:ext uri="{FF2B5EF4-FFF2-40B4-BE49-F238E27FC236}">
                  <a16:creationId xmlns:a16="http://schemas.microsoft.com/office/drawing/2014/main" id="{881C157D-7F0B-8B68-3758-5ACBC18AA41E}"/>
                </a:ext>
              </a:extLst>
            </p:cNvPr>
            <p:cNvSpPr/>
            <p:nvPr/>
          </p:nvSpPr>
          <p:spPr>
            <a:xfrm rot="5400000">
              <a:off x="4340773" y="3445490"/>
              <a:ext cx="620111" cy="5345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VS Health Sans" panose="020B0504020202020204" pitchFamily="34" charset="0"/>
              </a:endParaRPr>
            </a:p>
          </p:txBody>
        </p:sp>
      </p:grpSp>
      <p:grpSp>
        <p:nvGrpSpPr>
          <p:cNvPr id="2" name="Enable Content">
            <a:extLst>
              <a:ext uri="{FF2B5EF4-FFF2-40B4-BE49-F238E27FC236}">
                <a16:creationId xmlns:a16="http://schemas.microsoft.com/office/drawing/2014/main" id="{15357219-D910-CAE3-95C4-D3DE315B4DB1}"/>
              </a:ext>
            </a:extLst>
          </p:cNvPr>
          <p:cNvGrpSpPr/>
          <p:nvPr/>
        </p:nvGrpSpPr>
        <p:grpSpPr>
          <a:xfrm>
            <a:off x="9323762" y="798554"/>
            <a:ext cx="2186427" cy="1901451"/>
            <a:chOff x="9323762" y="798554"/>
            <a:chExt cx="2186427" cy="1901451"/>
          </a:xfrm>
        </p:grpSpPr>
        <p:sp>
          <p:nvSpPr>
            <p:cNvPr id="4" name="Rounded Rectangular Callout 3">
              <a:extLst>
                <a:ext uri="{FF2B5EF4-FFF2-40B4-BE49-F238E27FC236}">
                  <a16:creationId xmlns:a16="http://schemas.microsoft.com/office/drawing/2014/main" id="{7FF9A642-8EF1-8E46-306A-DEA84277FFBD}"/>
                </a:ext>
              </a:extLst>
            </p:cNvPr>
            <p:cNvSpPr/>
            <p:nvPr/>
          </p:nvSpPr>
          <p:spPr>
            <a:xfrm>
              <a:off x="9323762" y="798554"/>
              <a:ext cx="1995088" cy="1901451"/>
            </a:xfrm>
            <a:prstGeom prst="wedgeRoundRectCallout">
              <a:avLst>
                <a:gd name="adj1" fmla="val 27995"/>
                <a:gd name="adj2" fmla="val -95182"/>
                <a:gd name="adj3" fmla="val 16667"/>
              </a:avLst>
            </a:prstGeom>
            <a:solidFill>
              <a:srgbClr val="FFF5CC"/>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8402B24-1D77-49C5-0695-B2FF7726D01D}"/>
                </a:ext>
              </a:extLst>
            </p:cNvPr>
            <p:cNvPicPr>
              <a:picLocks noChangeAspect="1"/>
            </p:cNvPicPr>
            <p:nvPr/>
          </p:nvPicPr>
          <p:blipFill>
            <a:blip r:embed="rId5"/>
            <a:srcRect/>
            <a:stretch/>
          </p:blipFill>
          <p:spPr>
            <a:xfrm>
              <a:off x="9580035" y="2226728"/>
              <a:ext cx="1485900" cy="351923"/>
            </a:xfrm>
            <a:prstGeom prst="rect">
              <a:avLst/>
            </a:prstGeom>
          </p:spPr>
        </p:pic>
        <p:sp>
          <p:nvSpPr>
            <p:cNvPr id="10" name="TextBox 9">
              <a:extLst>
                <a:ext uri="{FF2B5EF4-FFF2-40B4-BE49-F238E27FC236}">
                  <a16:creationId xmlns:a16="http://schemas.microsoft.com/office/drawing/2014/main" id="{AEEE967B-8CD0-B149-00A3-5DDD023F4D7F}"/>
                </a:ext>
              </a:extLst>
            </p:cNvPr>
            <p:cNvSpPr txBox="1"/>
            <p:nvPr/>
          </p:nvSpPr>
          <p:spPr>
            <a:xfrm>
              <a:off x="9473160" y="964044"/>
              <a:ext cx="2037029" cy="1200329"/>
            </a:xfrm>
            <a:prstGeom prst="rect">
              <a:avLst/>
            </a:prstGeom>
            <a:noFill/>
          </p:spPr>
          <p:txBody>
            <a:bodyPr wrap="square" rtlCol="0">
              <a:spAutoFit/>
            </a:bodyPr>
            <a:lstStyle/>
            <a:p>
              <a:r>
                <a:rPr lang="en-US" dirty="0">
                  <a:solidFill>
                    <a:schemeClr val="tx2"/>
                  </a:solidFill>
                </a:rPr>
                <a:t>In order to play videos, click the Enable Content button above.</a:t>
              </a:r>
            </a:p>
          </p:txBody>
        </p:sp>
      </p:grpSp>
    </p:spTree>
    <p:extLst>
      <p:ext uri="{BB962C8B-B14F-4D97-AF65-F5344CB8AC3E}">
        <p14:creationId xmlns:p14="http://schemas.microsoft.com/office/powerpoint/2010/main" val="1785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lant&#10;&#10;Description automatically generated with low confidence">
            <a:extLst>
              <a:ext uri="{FF2B5EF4-FFF2-40B4-BE49-F238E27FC236}">
                <a16:creationId xmlns:a16="http://schemas.microsoft.com/office/drawing/2014/main" id="{AB65AF8B-6302-21E5-6F35-3FF4E8F372A3}"/>
              </a:ext>
            </a:extLst>
          </p:cNvPr>
          <p:cNvPicPr>
            <a:picLocks noGrp="1" noChangeAspect="1"/>
          </p:cNvPicPr>
          <p:nvPr>
            <p:ph idx="1"/>
          </p:nvPr>
        </p:nvPicPr>
        <p:blipFill rotWithShape="1">
          <a:blip r:embed="rId3"/>
          <a:srcRect r="3717" b="3717"/>
          <a:stretch/>
        </p:blipFill>
        <p:spPr>
          <a:xfrm>
            <a:off x="346075" y="1124942"/>
            <a:ext cx="8451850" cy="4754165"/>
          </a:xfrm>
        </p:spPr>
      </p:pic>
      <p:sp>
        <p:nvSpPr>
          <p:cNvPr id="3" name="Title 2">
            <a:extLst>
              <a:ext uri="{FF2B5EF4-FFF2-40B4-BE49-F238E27FC236}">
                <a16:creationId xmlns:a16="http://schemas.microsoft.com/office/drawing/2014/main" id="{00A19BE3-1BFB-8F76-0D78-EED572322028}"/>
              </a:ext>
            </a:extLst>
          </p:cNvPr>
          <p:cNvSpPr>
            <a:spLocks noGrp="1"/>
          </p:cNvSpPr>
          <p:nvPr>
            <p:ph type="title"/>
          </p:nvPr>
        </p:nvSpPr>
        <p:spPr/>
        <p:txBody>
          <a:bodyPr/>
          <a:lstStyle/>
          <a:p>
            <a:r>
              <a:rPr lang="en-US" dirty="0"/>
              <a:t>Soilless Farming</a:t>
            </a:r>
          </a:p>
        </p:txBody>
      </p:sp>
      <p:grpSp>
        <p:nvGrpSpPr>
          <p:cNvPr id="6" name="play button - red">
            <a:extLst>
              <a:ext uri="{FF2B5EF4-FFF2-40B4-BE49-F238E27FC236}">
                <a16:creationId xmlns:a16="http://schemas.microsoft.com/office/drawing/2014/main" id="{DA445B89-8136-00A8-2D84-09D1BF3013D9}"/>
              </a:ext>
            </a:extLst>
          </p:cNvPr>
          <p:cNvGrpSpPr/>
          <p:nvPr/>
        </p:nvGrpSpPr>
        <p:grpSpPr>
          <a:xfrm>
            <a:off x="3999187" y="2929212"/>
            <a:ext cx="1145627" cy="1145627"/>
            <a:chOff x="3999187" y="3139966"/>
            <a:chExt cx="1145627" cy="1145627"/>
          </a:xfrm>
          <a:effectLst>
            <a:outerShdw blurRad="50800" dist="38100" dir="2700000" algn="tl" rotWithShape="0">
              <a:prstClr val="black">
                <a:alpha val="40000"/>
              </a:prstClr>
            </a:outerShdw>
          </a:effectLst>
        </p:grpSpPr>
        <p:sp>
          <p:nvSpPr>
            <p:cNvPr id="7" name="Oval 6">
              <a:hlinkClick r:id="rId4"/>
              <a:extLst>
                <a:ext uri="{FF2B5EF4-FFF2-40B4-BE49-F238E27FC236}">
                  <a16:creationId xmlns:a16="http://schemas.microsoft.com/office/drawing/2014/main" id="{01776C07-266B-A735-C3E7-977F9F1CD7A0}"/>
                </a:ext>
              </a:extLst>
            </p:cNvPr>
            <p:cNvSpPr/>
            <p:nvPr/>
          </p:nvSpPr>
          <p:spPr>
            <a:xfrm>
              <a:off x="3999187" y="3139966"/>
              <a:ext cx="1145627" cy="1145627"/>
            </a:xfrm>
            <a:prstGeom prst="ellipse">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VS Health Sans" panose="020B0504020202020204" pitchFamily="34" charset="0"/>
              </a:endParaRPr>
            </a:p>
          </p:txBody>
        </p:sp>
        <p:sp>
          <p:nvSpPr>
            <p:cNvPr id="8" name="Triangle 7">
              <a:hlinkClick r:id="rId4"/>
              <a:extLst>
                <a:ext uri="{FF2B5EF4-FFF2-40B4-BE49-F238E27FC236}">
                  <a16:creationId xmlns:a16="http://schemas.microsoft.com/office/drawing/2014/main" id="{8FFCA38D-E6C1-32C2-7AD6-AFBC6CBF22F1}"/>
                </a:ext>
              </a:extLst>
            </p:cNvPr>
            <p:cNvSpPr/>
            <p:nvPr/>
          </p:nvSpPr>
          <p:spPr>
            <a:xfrm rot="5400000">
              <a:off x="4340773" y="3445490"/>
              <a:ext cx="620111" cy="5345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VS Health Sans" panose="020B0504020202020204" pitchFamily="34" charset="0"/>
              </a:endParaRPr>
            </a:p>
          </p:txBody>
        </p:sp>
      </p:grpSp>
      <p:grpSp>
        <p:nvGrpSpPr>
          <p:cNvPr id="2" name="Enable Content">
            <a:extLst>
              <a:ext uri="{FF2B5EF4-FFF2-40B4-BE49-F238E27FC236}">
                <a16:creationId xmlns:a16="http://schemas.microsoft.com/office/drawing/2014/main" id="{99C5390F-B3CD-27AA-6F27-CAABB26041A1}"/>
              </a:ext>
            </a:extLst>
          </p:cNvPr>
          <p:cNvGrpSpPr/>
          <p:nvPr/>
        </p:nvGrpSpPr>
        <p:grpSpPr>
          <a:xfrm>
            <a:off x="9323762" y="798554"/>
            <a:ext cx="2186427" cy="1901451"/>
            <a:chOff x="9323762" y="798554"/>
            <a:chExt cx="2186427" cy="1901451"/>
          </a:xfrm>
        </p:grpSpPr>
        <p:sp>
          <p:nvSpPr>
            <p:cNvPr id="4" name="Rounded Rectangular Callout 3">
              <a:extLst>
                <a:ext uri="{FF2B5EF4-FFF2-40B4-BE49-F238E27FC236}">
                  <a16:creationId xmlns:a16="http://schemas.microsoft.com/office/drawing/2014/main" id="{F7ABD00E-C78D-82A7-AB5B-2F50676BF86C}"/>
                </a:ext>
              </a:extLst>
            </p:cNvPr>
            <p:cNvSpPr/>
            <p:nvPr/>
          </p:nvSpPr>
          <p:spPr>
            <a:xfrm>
              <a:off x="9323762" y="798554"/>
              <a:ext cx="1995088" cy="1901451"/>
            </a:xfrm>
            <a:prstGeom prst="wedgeRoundRectCallout">
              <a:avLst>
                <a:gd name="adj1" fmla="val 27995"/>
                <a:gd name="adj2" fmla="val -95182"/>
                <a:gd name="adj3" fmla="val 16667"/>
              </a:avLst>
            </a:prstGeom>
            <a:solidFill>
              <a:srgbClr val="FFF5CC"/>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660E4E8-3D2F-B546-DF38-07EBB24D0838}"/>
                </a:ext>
              </a:extLst>
            </p:cNvPr>
            <p:cNvPicPr>
              <a:picLocks noChangeAspect="1"/>
            </p:cNvPicPr>
            <p:nvPr/>
          </p:nvPicPr>
          <p:blipFill>
            <a:blip r:embed="rId5"/>
            <a:srcRect/>
            <a:stretch/>
          </p:blipFill>
          <p:spPr>
            <a:xfrm>
              <a:off x="9580035" y="2226728"/>
              <a:ext cx="1485900" cy="351923"/>
            </a:xfrm>
            <a:prstGeom prst="rect">
              <a:avLst/>
            </a:prstGeom>
          </p:spPr>
        </p:pic>
        <p:sp>
          <p:nvSpPr>
            <p:cNvPr id="10" name="TextBox 9">
              <a:extLst>
                <a:ext uri="{FF2B5EF4-FFF2-40B4-BE49-F238E27FC236}">
                  <a16:creationId xmlns:a16="http://schemas.microsoft.com/office/drawing/2014/main" id="{3B0FAE00-A54D-212B-373F-0F9F242BD6B8}"/>
                </a:ext>
              </a:extLst>
            </p:cNvPr>
            <p:cNvSpPr txBox="1"/>
            <p:nvPr/>
          </p:nvSpPr>
          <p:spPr>
            <a:xfrm>
              <a:off x="9473160" y="964044"/>
              <a:ext cx="2037029" cy="1200329"/>
            </a:xfrm>
            <a:prstGeom prst="rect">
              <a:avLst/>
            </a:prstGeom>
            <a:noFill/>
          </p:spPr>
          <p:txBody>
            <a:bodyPr wrap="square" rtlCol="0">
              <a:spAutoFit/>
            </a:bodyPr>
            <a:lstStyle/>
            <a:p>
              <a:r>
                <a:rPr lang="en-US" dirty="0">
                  <a:solidFill>
                    <a:schemeClr val="tx2"/>
                  </a:solidFill>
                </a:rPr>
                <a:t>In order to play videos, click the Enable Content button above.</a:t>
              </a:r>
            </a:p>
          </p:txBody>
        </p:sp>
      </p:grpSp>
    </p:spTree>
    <p:extLst>
      <p:ext uri="{BB962C8B-B14F-4D97-AF65-F5344CB8AC3E}">
        <p14:creationId xmlns:p14="http://schemas.microsoft.com/office/powerpoint/2010/main" val="97562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10BF93-3F0B-85C0-8CBD-12BF10B02098}"/>
              </a:ext>
            </a:extLst>
          </p:cNvPr>
          <p:cNvSpPr>
            <a:spLocks noGrp="1"/>
          </p:cNvSpPr>
          <p:nvPr>
            <p:ph type="title"/>
          </p:nvPr>
        </p:nvSpPr>
        <p:spPr/>
        <p:txBody>
          <a:bodyPr/>
          <a:lstStyle/>
          <a:p>
            <a:r>
              <a:rPr lang="en-US" dirty="0"/>
              <a:t>Let’s Reflect</a:t>
            </a:r>
          </a:p>
        </p:txBody>
      </p:sp>
      <p:sp>
        <p:nvSpPr>
          <p:cNvPr id="4" name="Circle">
            <a:extLst>
              <a:ext uri="{FF2B5EF4-FFF2-40B4-BE49-F238E27FC236}">
                <a16:creationId xmlns:a16="http://schemas.microsoft.com/office/drawing/2014/main" id="{B434B789-B252-BC80-FF31-6680DAE926A2}"/>
              </a:ext>
            </a:extLst>
          </p:cNvPr>
          <p:cNvSpPr/>
          <p:nvPr/>
        </p:nvSpPr>
        <p:spPr>
          <a:xfrm>
            <a:off x="2894922" y="1751923"/>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5" name="Diagram">
            <a:extLst>
              <a:ext uri="{FF2B5EF4-FFF2-40B4-BE49-F238E27FC236}">
                <a16:creationId xmlns:a16="http://schemas.microsoft.com/office/drawing/2014/main" id="{2F852308-85F7-D28D-7EE9-5902D3602B53}"/>
              </a:ext>
            </a:extLst>
          </p:cNvPr>
          <p:cNvGraphicFramePr/>
          <p:nvPr>
            <p:extLst>
              <p:ext uri="{D42A27DB-BD31-4B8C-83A1-F6EECF244321}">
                <p14:modId xmlns:p14="http://schemas.microsoft.com/office/powerpoint/2010/main" val="3441780295"/>
              </p:ext>
            </p:extLst>
          </p:nvPr>
        </p:nvGraphicFramePr>
        <p:xfrm>
          <a:off x="2383557" y="845681"/>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NGINEERING DESIGN PROCESS">
            <a:extLst>
              <a:ext uri="{FF2B5EF4-FFF2-40B4-BE49-F238E27FC236}">
                <a16:creationId xmlns:a16="http://schemas.microsoft.com/office/drawing/2014/main" id="{FC47FEF6-2F47-1A53-1A09-AA9ACE6D2542}"/>
              </a:ext>
            </a:extLst>
          </p:cNvPr>
          <p:cNvSpPr txBox="1"/>
          <p:nvPr/>
        </p:nvSpPr>
        <p:spPr>
          <a:xfrm>
            <a:off x="3569917" y="2979655"/>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375515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Be a Problem-Solver! (and an Engineer!)</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738057" cy="4864998"/>
          </a:xfrm>
        </p:spPr>
        <p:txBody>
          <a:bodyPr/>
          <a:lstStyle/>
          <a:p>
            <a:r>
              <a:rPr lang="en-US" dirty="0"/>
              <a:t>Define (</a:t>
            </a:r>
            <a:r>
              <a:rPr lang="en-US" dirty="0">
                <a:solidFill>
                  <a:schemeClr val="accent1"/>
                </a:solidFill>
              </a:rPr>
              <a:t>ask, research</a:t>
            </a:r>
            <a:r>
              <a:rPr lang="en-US" dirty="0"/>
              <a:t>)</a:t>
            </a:r>
          </a:p>
          <a:p>
            <a:r>
              <a:rPr lang="en-US" dirty="0"/>
              <a:t>Ideate (</a:t>
            </a:r>
            <a:r>
              <a:rPr lang="en-US" dirty="0">
                <a:solidFill>
                  <a:schemeClr val="accent1"/>
                </a:solidFill>
              </a:rPr>
              <a:t>imagine</a:t>
            </a:r>
            <a:r>
              <a:rPr lang="en-US" dirty="0"/>
              <a:t>)</a:t>
            </a:r>
          </a:p>
          <a:p>
            <a:r>
              <a:rPr lang="en-US" dirty="0"/>
              <a:t>Design (</a:t>
            </a:r>
            <a:r>
              <a:rPr lang="en-US" dirty="0">
                <a:solidFill>
                  <a:schemeClr val="accent1"/>
                </a:solidFill>
              </a:rPr>
              <a:t>plan, create, test</a:t>
            </a:r>
            <a:r>
              <a:rPr lang="en-US" dirty="0"/>
              <a:t>)</a:t>
            </a:r>
          </a:p>
          <a:p>
            <a:r>
              <a:rPr lang="en-US" dirty="0"/>
              <a:t>Evaluate (</a:t>
            </a:r>
            <a:r>
              <a:rPr lang="en-US" dirty="0">
                <a:solidFill>
                  <a:schemeClr val="accent1"/>
                </a:solidFill>
              </a:rPr>
              <a:t>test, improve</a:t>
            </a:r>
            <a:r>
              <a:rPr lang="en-US" dirty="0"/>
              <a:t>)</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1279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Define a Problem or Challenge in Your Community</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564893" cy="4864998"/>
          </a:xfrm>
        </p:spPr>
        <p:txBody>
          <a:bodyPr/>
          <a:lstStyle/>
          <a:p>
            <a:r>
              <a:rPr lang="en-US" dirty="0"/>
              <a:t>Identify the problem or challenge and any constraints to which you must adhere.</a:t>
            </a:r>
          </a:p>
          <a:p>
            <a:r>
              <a:rPr lang="en-US" dirty="0"/>
              <a:t>Research the problem or challenge.</a:t>
            </a:r>
          </a:p>
          <a:p>
            <a:r>
              <a:rPr lang="en-US" dirty="0"/>
              <a:t>Identify any solutions that have been suggested or attempted already.</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extLst>
              <p:ext uri="{D42A27DB-BD31-4B8C-83A1-F6EECF244321}">
                <p14:modId xmlns:p14="http://schemas.microsoft.com/office/powerpoint/2010/main" val="2067333999"/>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1432004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6221A-63A5-47BF-C60D-00F27D30296F}"/>
              </a:ext>
            </a:extLst>
          </p:cNvPr>
          <p:cNvSpPr>
            <a:spLocks noGrp="1"/>
          </p:cNvSpPr>
          <p:nvPr>
            <p:ph type="title"/>
          </p:nvPr>
        </p:nvSpPr>
        <p:spPr/>
        <p:txBody>
          <a:bodyPr/>
          <a:lstStyle/>
          <a:p>
            <a:r>
              <a:rPr lang="en-US" dirty="0"/>
              <a:t>Ideate or Imagine Solutions</a:t>
            </a:r>
          </a:p>
        </p:txBody>
      </p:sp>
      <p:sp>
        <p:nvSpPr>
          <p:cNvPr id="45" name="Time's Up!">
            <a:extLst>
              <a:ext uri="{FF2B5EF4-FFF2-40B4-BE49-F238E27FC236}">
                <a16:creationId xmlns:a16="http://schemas.microsoft.com/office/drawing/2014/main" id="{F79732A3-634E-FD21-1718-38E93E05B590}"/>
              </a:ext>
            </a:extLst>
          </p:cNvPr>
          <p:cNvSpPr/>
          <p:nvPr/>
        </p:nvSpPr>
        <p:spPr>
          <a:xfrm>
            <a:off x="345428" y="1078992"/>
            <a:ext cx="3162300" cy="31623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solidFill>
                  <a:schemeClr val="accent4"/>
                </a:solidFill>
              </a:rPr>
              <a:t>Time's Up!</a:t>
            </a:r>
          </a:p>
        </p:txBody>
      </p:sp>
      <p:sp>
        <p:nvSpPr>
          <p:cNvPr id="46" name="0:01">
            <a:extLst>
              <a:ext uri="{FF2B5EF4-FFF2-40B4-BE49-F238E27FC236}">
                <a16:creationId xmlns:a16="http://schemas.microsoft.com/office/drawing/2014/main" id="{FFACFFB5-096C-F8B2-D651-8EF1C4A38B3E}"/>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0:01</a:t>
            </a:r>
          </a:p>
        </p:txBody>
      </p:sp>
      <p:sp>
        <p:nvSpPr>
          <p:cNvPr id="47" name="0:02">
            <a:extLst>
              <a:ext uri="{FF2B5EF4-FFF2-40B4-BE49-F238E27FC236}">
                <a16:creationId xmlns:a16="http://schemas.microsoft.com/office/drawing/2014/main" id="{85BE8CCC-0E68-589E-EB84-FC9F14C967F5}"/>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0:02</a:t>
            </a:r>
          </a:p>
        </p:txBody>
      </p:sp>
      <p:sp>
        <p:nvSpPr>
          <p:cNvPr id="48" name="0:03">
            <a:extLst>
              <a:ext uri="{FF2B5EF4-FFF2-40B4-BE49-F238E27FC236}">
                <a16:creationId xmlns:a16="http://schemas.microsoft.com/office/drawing/2014/main" id="{31752706-4237-BBCA-E149-3D01D557341F}"/>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0:03</a:t>
            </a:r>
          </a:p>
        </p:txBody>
      </p:sp>
      <p:sp>
        <p:nvSpPr>
          <p:cNvPr id="49" name="0:04">
            <a:extLst>
              <a:ext uri="{FF2B5EF4-FFF2-40B4-BE49-F238E27FC236}">
                <a16:creationId xmlns:a16="http://schemas.microsoft.com/office/drawing/2014/main" id="{775DA858-EF7D-EC7A-4313-00C3D640E30B}"/>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0:04</a:t>
            </a:r>
          </a:p>
        </p:txBody>
      </p:sp>
      <p:sp>
        <p:nvSpPr>
          <p:cNvPr id="50" name="0:05">
            <a:extLst>
              <a:ext uri="{FF2B5EF4-FFF2-40B4-BE49-F238E27FC236}">
                <a16:creationId xmlns:a16="http://schemas.microsoft.com/office/drawing/2014/main" id="{FD660012-1DE7-B3CA-5003-8FF107A7D46F}"/>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0:05</a:t>
            </a:r>
          </a:p>
        </p:txBody>
      </p:sp>
      <p:sp>
        <p:nvSpPr>
          <p:cNvPr id="51" name="0:06">
            <a:extLst>
              <a:ext uri="{FF2B5EF4-FFF2-40B4-BE49-F238E27FC236}">
                <a16:creationId xmlns:a16="http://schemas.microsoft.com/office/drawing/2014/main" id="{3FD892CD-BD58-1C0C-9EF7-AA5D3BB3BC44}"/>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0:06</a:t>
            </a:r>
          </a:p>
        </p:txBody>
      </p:sp>
      <p:sp>
        <p:nvSpPr>
          <p:cNvPr id="52" name="0:07">
            <a:extLst>
              <a:ext uri="{FF2B5EF4-FFF2-40B4-BE49-F238E27FC236}">
                <a16:creationId xmlns:a16="http://schemas.microsoft.com/office/drawing/2014/main" id="{D002A3D5-AE02-7E0B-7205-F0648773FDD6}"/>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0:07</a:t>
            </a:r>
          </a:p>
        </p:txBody>
      </p:sp>
      <p:sp>
        <p:nvSpPr>
          <p:cNvPr id="53" name="0:08">
            <a:extLst>
              <a:ext uri="{FF2B5EF4-FFF2-40B4-BE49-F238E27FC236}">
                <a16:creationId xmlns:a16="http://schemas.microsoft.com/office/drawing/2014/main" id="{E9F86217-1AAC-5867-3FA4-74B57A3D489C}"/>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0:08</a:t>
            </a:r>
          </a:p>
        </p:txBody>
      </p:sp>
      <p:sp>
        <p:nvSpPr>
          <p:cNvPr id="54" name="0:09">
            <a:extLst>
              <a:ext uri="{FF2B5EF4-FFF2-40B4-BE49-F238E27FC236}">
                <a16:creationId xmlns:a16="http://schemas.microsoft.com/office/drawing/2014/main" id="{449C70A8-DE28-DD09-ED78-A56E3E2A4AF5}"/>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0:09</a:t>
            </a:r>
          </a:p>
        </p:txBody>
      </p:sp>
      <p:sp>
        <p:nvSpPr>
          <p:cNvPr id="55" name="0:10">
            <a:extLst>
              <a:ext uri="{FF2B5EF4-FFF2-40B4-BE49-F238E27FC236}">
                <a16:creationId xmlns:a16="http://schemas.microsoft.com/office/drawing/2014/main" id="{F45D1AEB-34CF-4E45-2C07-1572C9F7828B}"/>
              </a:ext>
            </a:extLst>
          </p:cNvPr>
          <p:cNvSpPr/>
          <p:nvPr/>
        </p:nvSpPr>
        <p:spPr>
          <a:xfrm>
            <a:off x="345428"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0:10</a:t>
            </a:r>
          </a:p>
        </p:txBody>
      </p:sp>
      <p:sp>
        <p:nvSpPr>
          <p:cNvPr id="56" name="Oval 55">
            <a:extLst>
              <a:ext uri="{FF2B5EF4-FFF2-40B4-BE49-F238E27FC236}">
                <a16:creationId xmlns:a16="http://schemas.microsoft.com/office/drawing/2014/main" id="{DEA12845-595B-E73F-6B1A-252DDEAB40D7}"/>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0:11</a:t>
            </a:r>
          </a:p>
        </p:txBody>
      </p:sp>
      <p:sp>
        <p:nvSpPr>
          <p:cNvPr id="57" name="Oval 56">
            <a:extLst>
              <a:ext uri="{FF2B5EF4-FFF2-40B4-BE49-F238E27FC236}">
                <a16:creationId xmlns:a16="http://schemas.microsoft.com/office/drawing/2014/main" id="{4DE038DF-8CE8-74F9-B386-85D12D96B890}"/>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0:12</a:t>
            </a:r>
          </a:p>
        </p:txBody>
      </p:sp>
      <p:sp>
        <p:nvSpPr>
          <p:cNvPr id="58" name="Oval 57">
            <a:extLst>
              <a:ext uri="{FF2B5EF4-FFF2-40B4-BE49-F238E27FC236}">
                <a16:creationId xmlns:a16="http://schemas.microsoft.com/office/drawing/2014/main" id="{BB7091EF-3750-A282-CC5A-88283CD82D9B}"/>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0:13</a:t>
            </a:r>
          </a:p>
        </p:txBody>
      </p:sp>
      <p:sp>
        <p:nvSpPr>
          <p:cNvPr id="59" name="Oval 58">
            <a:extLst>
              <a:ext uri="{FF2B5EF4-FFF2-40B4-BE49-F238E27FC236}">
                <a16:creationId xmlns:a16="http://schemas.microsoft.com/office/drawing/2014/main" id="{9F59C026-6BCE-E135-CE10-20F4D5412778}"/>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0:14</a:t>
            </a:r>
          </a:p>
        </p:txBody>
      </p:sp>
      <p:sp>
        <p:nvSpPr>
          <p:cNvPr id="60" name="Oval 59">
            <a:extLst>
              <a:ext uri="{FF2B5EF4-FFF2-40B4-BE49-F238E27FC236}">
                <a16:creationId xmlns:a16="http://schemas.microsoft.com/office/drawing/2014/main" id="{85F5E85A-5631-1DBA-8B16-7513928D9067}"/>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0:15</a:t>
            </a:r>
          </a:p>
        </p:txBody>
      </p:sp>
      <p:sp>
        <p:nvSpPr>
          <p:cNvPr id="61" name="Oval 60">
            <a:extLst>
              <a:ext uri="{FF2B5EF4-FFF2-40B4-BE49-F238E27FC236}">
                <a16:creationId xmlns:a16="http://schemas.microsoft.com/office/drawing/2014/main" id="{F8B06293-28B2-812D-D28B-B1466504143E}"/>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0:16</a:t>
            </a:r>
          </a:p>
        </p:txBody>
      </p:sp>
      <p:sp>
        <p:nvSpPr>
          <p:cNvPr id="62" name="Oval 61">
            <a:extLst>
              <a:ext uri="{FF2B5EF4-FFF2-40B4-BE49-F238E27FC236}">
                <a16:creationId xmlns:a16="http://schemas.microsoft.com/office/drawing/2014/main" id="{560D5530-1815-5CDC-D813-035A9205D395}"/>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0:17</a:t>
            </a:r>
          </a:p>
        </p:txBody>
      </p:sp>
      <p:sp>
        <p:nvSpPr>
          <p:cNvPr id="63" name="Oval 62">
            <a:extLst>
              <a:ext uri="{FF2B5EF4-FFF2-40B4-BE49-F238E27FC236}">
                <a16:creationId xmlns:a16="http://schemas.microsoft.com/office/drawing/2014/main" id="{ADD836C8-B442-36E7-4EF1-E0826AE1BEEB}"/>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0:18</a:t>
            </a:r>
          </a:p>
        </p:txBody>
      </p:sp>
      <p:sp>
        <p:nvSpPr>
          <p:cNvPr id="128" name="Oval 127">
            <a:extLst>
              <a:ext uri="{FF2B5EF4-FFF2-40B4-BE49-F238E27FC236}">
                <a16:creationId xmlns:a16="http://schemas.microsoft.com/office/drawing/2014/main" id="{7DA187F7-8E8B-7944-9E53-9FAC5F47FA19}"/>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0:19</a:t>
            </a:r>
          </a:p>
        </p:txBody>
      </p:sp>
      <p:sp>
        <p:nvSpPr>
          <p:cNvPr id="129" name="0:20">
            <a:extLst>
              <a:ext uri="{FF2B5EF4-FFF2-40B4-BE49-F238E27FC236}">
                <a16:creationId xmlns:a16="http://schemas.microsoft.com/office/drawing/2014/main" id="{B13208B9-FA17-203D-3AA1-24C1CB6225EF}"/>
              </a:ext>
            </a:extLst>
          </p:cNvPr>
          <p:cNvSpPr/>
          <p:nvPr/>
        </p:nvSpPr>
        <p:spPr>
          <a:xfrm>
            <a:off x="345428"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0:20</a:t>
            </a:r>
          </a:p>
        </p:txBody>
      </p:sp>
      <p:sp>
        <p:nvSpPr>
          <p:cNvPr id="130" name="Oval 129">
            <a:extLst>
              <a:ext uri="{FF2B5EF4-FFF2-40B4-BE49-F238E27FC236}">
                <a16:creationId xmlns:a16="http://schemas.microsoft.com/office/drawing/2014/main" id="{99D21586-8AD5-9ECC-072F-41E81876C95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0:21</a:t>
            </a:r>
          </a:p>
        </p:txBody>
      </p:sp>
      <p:sp>
        <p:nvSpPr>
          <p:cNvPr id="131" name="Oval 130">
            <a:extLst>
              <a:ext uri="{FF2B5EF4-FFF2-40B4-BE49-F238E27FC236}">
                <a16:creationId xmlns:a16="http://schemas.microsoft.com/office/drawing/2014/main" id="{045AD792-07F8-D604-B6F0-518B3C127D9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0:22</a:t>
            </a:r>
          </a:p>
        </p:txBody>
      </p:sp>
      <p:sp>
        <p:nvSpPr>
          <p:cNvPr id="132" name="Oval 131">
            <a:extLst>
              <a:ext uri="{FF2B5EF4-FFF2-40B4-BE49-F238E27FC236}">
                <a16:creationId xmlns:a16="http://schemas.microsoft.com/office/drawing/2014/main" id="{83D4B342-F356-0695-B278-8BAC1A20CB7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0:23</a:t>
            </a:r>
          </a:p>
        </p:txBody>
      </p:sp>
      <p:sp>
        <p:nvSpPr>
          <p:cNvPr id="133" name="Oval 132">
            <a:extLst>
              <a:ext uri="{FF2B5EF4-FFF2-40B4-BE49-F238E27FC236}">
                <a16:creationId xmlns:a16="http://schemas.microsoft.com/office/drawing/2014/main" id="{58253CF0-AE22-8EDE-EAF5-B542CE142AE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0:24</a:t>
            </a:r>
          </a:p>
        </p:txBody>
      </p:sp>
      <p:sp>
        <p:nvSpPr>
          <p:cNvPr id="134" name="Oval 133">
            <a:extLst>
              <a:ext uri="{FF2B5EF4-FFF2-40B4-BE49-F238E27FC236}">
                <a16:creationId xmlns:a16="http://schemas.microsoft.com/office/drawing/2014/main" id="{86195167-6B7F-6763-F201-7423B47C748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0:25</a:t>
            </a:r>
          </a:p>
        </p:txBody>
      </p:sp>
      <p:sp>
        <p:nvSpPr>
          <p:cNvPr id="135" name="Oval 134">
            <a:extLst>
              <a:ext uri="{FF2B5EF4-FFF2-40B4-BE49-F238E27FC236}">
                <a16:creationId xmlns:a16="http://schemas.microsoft.com/office/drawing/2014/main" id="{6E484353-D040-909A-4C39-F5BDCFFC0F9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0:26</a:t>
            </a:r>
          </a:p>
        </p:txBody>
      </p:sp>
      <p:sp>
        <p:nvSpPr>
          <p:cNvPr id="136" name="Oval 135">
            <a:extLst>
              <a:ext uri="{FF2B5EF4-FFF2-40B4-BE49-F238E27FC236}">
                <a16:creationId xmlns:a16="http://schemas.microsoft.com/office/drawing/2014/main" id="{CD3811CB-C2B8-DD2C-6439-6DBB6A53D0B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0:27</a:t>
            </a:r>
          </a:p>
        </p:txBody>
      </p:sp>
      <p:sp>
        <p:nvSpPr>
          <p:cNvPr id="137" name="Oval 136">
            <a:extLst>
              <a:ext uri="{FF2B5EF4-FFF2-40B4-BE49-F238E27FC236}">
                <a16:creationId xmlns:a16="http://schemas.microsoft.com/office/drawing/2014/main" id="{C9328C59-1A2B-2686-BF97-4788B9E3DF7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0:28</a:t>
            </a:r>
          </a:p>
        </p:txBody>
      </p:sp>
      <p:sp>
        <p:nvSpPr>
          <p:cNvPr id="138" name="Oval 137">
            <a:extLst>
              <a:ext uri="{FF2B5EF4-FFF2-40B4-BE49-F238E27FC236}">
                <a16:creationId xmlns:a16="http://schemas.microsoft.com/office/drawing/2014/main" id="{8655CC87-FC3A-C236-4087-69747C259DA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0:29</a:t>
            </a:r>
          </a:p>
        </p:txBody>
      </p:sp>
      <p:sp>
        <p:nvSpPr>
          <p:cNvPr id="139" name="Oval 138">
            <a:extLst>
              <a:ext uri="{FF2B5EF4-FFF2-40B4-BE49-F238E27FC236}">
                <a16:creationId xmlns:a16="http://schemas.microsoft.com/office/drawing/2014/main" id="{A28E19C3-7543-10E6-7C3D-D63B1D93EE4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0:30</a:t>
            </a:r>
          </a:p>
        </p:txBody>
      </p:sp>
      <p:sp>
        <p:nvSpPr>
          <p:cNvPr id="140" name="Oval 139">
            <a:extLst>
              <a:ext uri="{FF2B5EF4-FFF2-40B4-BE49-F238E27FC236}">
                <a16:creationId xmlns:a16="http://schemas.microsoft.com/office/drawing/2014/main" id="{275E7BA4-4F07-AAB5-6182-6151AE7ED05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0:31</a:t>
            </a:r>
          </a:p>
        </p:txBody>
      </p:sp>
      <p:sp>
        <p:nvSpPr>
          <p:cNvPr id="141" name="Oval 140">
            <a:extLst>
              <a:ext uri="{FF2B5EF4-FFF2-40B4-BE49-F238E27FC236}">
                <a16:creationId xmlns:a16="http://schemas.microsoft.com/office/drawing/2014/main" id="{A0275449-8C43-FB67-1275-57249D8E711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0:32</a:t>
            </a:r>
          </a:p>
        </p:txBody>
      </p:sp>
      <p:sp>
        <p:nvSpPr>
          <p:cNvPr id="142" name="Oval 141">
            <a:extLst>
              <a:ext uri="{FF2B5EF4-FFF2-40B4-BE49-F238E27FC236}">
                <a16:creationId xmlns:a16="http://schemas.microsoft.com/office/drawing/2014/main" id="{FD4A3591-64E7-6684-6860-4FBFF319E88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0:33</a:t>
            </a:r>
          </a:p>
        </p:txBody>
      </p:sp>
      <p:sp>
        <p:nvSpPr>
          <p:cNvPr id="143" name="Oval 142">
            <a:extLst>
              <a:ext uri="{FF2B5EF4-FFF2-40B4-BE49-F238E27FC236}">
                <a16:creationId xmlns:a16="http://schemas.microsoft.com/office/drawing/2014/main" id="{D083343D-9CC3-698F-CDEA-AE1B965531A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0:34</a:t>
            </a:r>
          </a:p>
        </p:txBody>
      </p:sp>
      <p:sp>
        <p:nvSpPr>
          <p:cNvPr id="144" name="Oval 143">
            <a:extLst>
              <a:ext uri="{FF2B5EF4-FFF2-40B4-BE49-F238E27FC236}">
                <a16:creationId xmlns:a16="http://schemas.microsoft.com/office/drawing/2014/main" id="{F4053456-EEF1-D3E7-B658-2C00BBDA9EC1}"/>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0:35</a:t>
            </a:r>
          </a:p>
        </p:txBody>
      </p:sp>
      <p:sp>
        <p:nvSpPr>
          <p:cNvPr id="145" name="Oval 144">
            <a:extLst>
              <a:ext uri="{FF2B5EF4-FFF2-40B4-BE49-F238E27FC236}">
                <a16:creationId xmlns:a16="http://schemas.microsoft.com/office/drawing/2014/main" id="{85474C9E-B03B-14F4-C068-85C514CBB8C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0:36</a:t>
            </a:r>
          </a:p>
        </p:txBody>
      </p:sp>
      <p:sp>
        <p:nvSpPr>
          <p:cNvPr id="146" name="Oval 145">
            <a:extLst>
              <a:ext uri="{FF2B5EF4-FFF2-40B4-BE49-F238E27FC236}">
                <a16:creationId xmlns:a16="http://schemas.microsoft.com/office/drawing/2014/main" id="{4F7A0C63-37DB-E346-52A6-DFA7A8766F8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0:37</a:t>
            </a:r>
          </a:p>
        </p:txBody>
      </p:sp>
      <p:sp>
        <p:nvSpPr>
          <p:cNvPr id="147" name="Oval 146">
            <a:extLst>
              <a:ext uri="{FF2B5EF4-FFF2-40B4-BE49-F238E27FC236}">
                <a16:creationId xmlns:a16="http://schemas.microsoft.com/office/drawing/2014/main" id="{DC2CB500-B249-6579-01E5-8FE6A63957E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0:38</a:t>
            </a:r>
          </a:p>
        </p:txBody>
      </p:sp>
      <p:sp>
        <p:nvSpPr>
          <p:cNvPr id="148" name="Oval 147">
            <a:extLst>
              <a:ext uri="{FF2B5EF4-FFF2-40B4-BE49-F238E27FC236}">
                <a16:creationId xmlns:a16="http://schemas.microsoft.com/office/drawing/2014/main" id="{BD5772A1-957A-0FFE-D85D-A98DD4A365E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0:39</a:t>
            </a:r>
          </a:p>
        </p:txBody>
      </p:sp>
      <p:sp>
        <p:nvSpPr>
          <p:cNvPr id="149" name="Oval 148">
            <a:extLst>
              <a:ext uri="{FF2B5EF4-FFF2-40B4-BE49-F238E27FC236}">
                <a16:creationId xmlns:a16="http://schemas.microsoft.com/office/drawing/2014/main" id="{301410F2-53D7-0E9D-A74A-34BF8BF63EA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0:40</a:t>
            </a:r>
          </a:p>
        </p:txBody>
      </p:sp>
      <p:sp>
        <p:nvSpPr>
          <p:cNvPr id="150" name="Oval 149">
            <a:extLst>
              <a:ext uri="{FF2B5EF4-FFF2-40B4-BE49-F238E27FC236}">
                <a16:creationId xmlns:a16="http://schemas.microsoft.com/office/drawing/2014/main" id="{7AB6DADA-8CC1-B18D-D12C-C19927C05B5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0:41</a:t>
            </a:r>
          </a:p>
        </p:txBody>
      </p:sp>
      <p:sp>
        <p:nvSpPr>
          <p:cNvPr id="151" name="Oval 150">
            <a:extLst>
              <a:ext uri="{FF2B5EF4-FFF2-40B4-BE49-F238E27FC236}">
                <a16:creationId xmlns:a16="http://schemas.microsoft.com/office/drawing/2014/main" id="{42D4C975-04CA-4113-7052-C4247155ED5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0:42</a:t>
            </a:r>
          </a:p>
        </p:txBody>
      </p:sp>
      <p:sp>
        <p:nvSpPr>
          <p:cNvPr id="152" name="Oval 151">
            <a:extLst>
              <a:ext uri="{FF2B5EF4-FFF2-40B4-BE49-F238E27FC236}">
                <a16:creationId xmlns:a16="http://schemas.microsoft.com/office/drawing/2014/main" id="{78D06D3B-7597-DE48-B372-A129C98DC18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0:43</a:t>
            </a:r>
          </a:p>
        </p:txBody>
      </p:sp>
      <p:sp>
        <p:nvSpPr>
          <p:cNvPr id="153" name="Oval 152">
            <a:extLst>
              <a:ext uri="{FF2B5EF4-FFF2-40B4-BE49-F238E27FC236}">
                <a16:creationId xmlns:a16="http://schemas.microsoft.com/office/drawing/2014/main" id="{8454DEE2-D330-EFE1-D7E4-992ED83553E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0:44</a:t>
            </a:r>
          </a:p>
        </p:txBody>
      </p:sp>
      <p:sp>
        <p:nvSpPr>
          <p:cNvPr id="154" name="Oval 153">
            <a:extLst>
              <a:ext uri="{FF2B5EF4-FFF2-40B4-BE49-F238E27FC236}">
                <a16:creationId xmlns:a16="http://schemas.microsoft.com/office/drawing/2014/main" id="{8BA635FA-A8B8-7689-2F5C-2C4D888F726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0:45</a:t>
            </a:r>
          </a:p>
        </p:txBody>
      </p:sp>
      <p:sp>
        <p:nvSpPr>
          <p:cNvPr id="155" name="Oval 154">
            <a:extLst>
              <a:ext uri="{FF2B5EF4-FFF2-40B4-BE49-F238E27FC236}">
                <a16:creationId xmlns:a16="http://schemas.microsoft.com/office/drawing/2014/main" id="{13FEC7CA-1F10-20F3-2E6F-6E5E32819C0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0:46</a:t>
            </a:r>
          </a:p>
        </p:txBody>
      </p:sp>
      <p:sp>
        <p:nvSpPr>
          <p:cNvPr id="156" name="Oval 155">
            <a:extLst>
              <a:ext uri="{FF2B5EF4-FFF2-40B4-BE49-F238E27FC236}">
                <a16:creationId xmlns:a16="http://schemas.microsoft.com/office/drawing/2014/main" id="{0A7785EB-2FCB-4311-14A8-018B6F7A0E0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0:47</a:t>
            </a:r>
          </a:p>
        </p:txBody>
      </p:sp>
      <p:sp>
        <p:nvSpPr>
          <p:cNvPr id="157" name="Oval 156">
            <a:extLst>
              <a:ext uri="{FF2B5EF4-FFF2-40B4-BE49-F238E27FC236}">
                <a16:creationId xmlns:a16="http://schemas.microsoft.com/office/drawing/2014/main" id="{F3D429EE-9BCF-5A9C-2731-9D1E216632F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0:48</a:t>
            </a:r>
          </a:p>
        </p:txBody>
      </p:sp>
      <p:sp>
        <p:nvSpPr>
          <p:cNvPr id="158" name="Oval 157">
            <a:extLst>
              <a:ext uri="{FF2B5EF4-FFF2-40B4-BE49-F238E27FC236}">
                <a16:creationId xmlns:a16="http://schemas.microsoft.com/office/drawing/2014/main" id="{83E7C31D-8F7E-3787-8ADD-D587958031D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0:49</a:t>
            </a:r>
          </a:p>
        </p:txBody>
      </p:sp>
      <p:sp>
        <p:nvSpPr>
          <p:cNvPr id="159" name="Oval 158">
            <a:extLst>
              <a:ext uri="{FF2B5EF4-FFF2-40B4-BE49-F238E27FC236}">
                <a16:creationId xmlns:a16="http://schemas.microsoft.com/office/drawing/2014/main" id="{B2757F52-DF7D-2134-AFAD-B355FA10E1E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0:50</a:t>
            </a:r>
          </a:p>
        </p:txBody>
      </p:sp>
      <p:sp>
        <p:nvSpPr>
          <p:cNvPr id="160" name="Oval 159">
            <a:extLst>
              <a:ext uri="{FF2B5EF4-FFF2-40B4-BE49-F238E27FC236}">
                <a16:creationId xmlns:a16="http://schemas.microsoft.com/office/drawing/2014/main" id="{8F9930DF-9D00-C297-25A3-A432C04C792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0:51</a:t>
            </a:r>
          </a:p>
        </p:txBody>
      </p:sp>
      <p:sp>
        <p:nvSpPr>
          <p:cNvPr id="161" name="Oval 160">
            <a:extLst>
              <a:ext uri="{FF2B5EF4-FFF2-40B4-BE49-F238E27FC236}">
                <a16:creationId xmlns:a16="http://schemas.microsoft.com/office/drawing/2014/main" id="{9A6E07A1-9BA9-420C-734C-97F7C1BA0DC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0:52</a:t>
            </a:r>
          </a:p>
        </p:txBody>
      </p:sp>
      <p:sp>
        <p:nvSpPr>
          <p:cNvPr id="162" name="Oval 161">
            <a:extLst>
              <a:ext uri="{FF2B5EF4-FFF2-40B4-BE49-F238E27FC236}">
                <a16:creationId xmlns:a16="http://schemas.microsoft.com/office/drawing/2014/main" id="{AB90E1A5-67BD-95F8-F295-2357E79D338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0:53</a:t>
            </a:r>
          </a:p>
        </p:txBody>
      </p:sp>
      <p:sp>
        <p:nvSpPr>
          <p:cNvPr id="163" name="Oval 162">
            <a:extLst>
              <a:ext uri="{FF2B5EF4-FFF2-40B4-BE49-F238E27FC236}">
                <a16:creationId xmlns:a16="http://schemas.microsoft.com/office/drawing/2014/main" id="{23FB0607-1AD2-22A1-88A6-02A9AC45DE71}"/>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0:54</a:t>
            </a:r>
          </a:p>
        </p:txBody>
      </p:sp>
      <p:sp>
        <p:nvSpPr>
          <p:cNvPr id="164" name="Oval 163">
            <a:extLst>
              <a:ext uri="{FF2B5EF4-FFF2-40B4-BE49-F238E27FC236}">
                <a16:creationId xmlns:a16="http://schemas.microsoft.com/office/drawing/2014/main" id="{AD26E081-471F-613B-896C-A91AF93D6F2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0:55</a:t>
            </a:r>
          </a:p>
        </p:txBody>
      </p:sp>
      <p:sp>
        <p:nvSpPr>
          <p:cNvPr id="165" name="Oval 164">
            <a:extLst>
              <a:ext uri="{FF2B5EF4-FFF2-40B4-BE49-F238E27FC236}">
                <a16:creationId xmlns:a16="http://schemas.microsoft.com/office/drawing/2014/main" id="{52C4E6EC-3894-CCDB-CE5C-E296E57429B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0:56</a:t>
            </a:r>
          </a:p>
        </p:txBody>
      </p:sp>
      <p:sp>
        <p:nvSpPr>
          <p:cNvPr id="166" name="Oval 165">
            <a:extLst>
              <a:ext uri="{FF2B5EF4-FFF2-40B4-BE49-F238E27FC236}">
                <a16:creationId xmlns:a16="http://schemas.microsoft.com/office/drawing/2014/main" id="{5693C023-AC53-9128-CDA6-A3DBD9D2229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0:57</a:t>
            </a:r>
          </a:p>
        </p:txBody>
      </p:sp>
      <p:sp>
        <p:nvSpPr>
          <p:cNvPr id="167" name="Oval 166">
            <a:extLst>
              <a:ext uri="{FF2B5EF4-FFF2-40B4-BE49-F238E27FC236}">
                <a16:creationId xmlns:a16="http://schemas.microsoft.com/office/drawing/2014/main" id="{FABC23E3-7B24-4792-CBE7-FF4A6D13620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0:58</a:t>
            </a:r>
          </a:p>
        </p:txBody>
      </p:sp>
      <p:sp>
        <p:nvSpPr>
          <p:cNvPr id="168" name="Oval 167">
            <a:extLst>
              <a:ext uri="{FF2B5EF4-FFF2-40B4-BE49-F238E27FC236}">
                <a16:creationId xmlns:a16="http://schemas.microsoft.com/office/drawing/2014/main" id="{E705BD87-5FDB-0839-0B02-3DC7F40B9E1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0:59</a:t>
            </a:r>
          </a:p>
        </p:txBody>
      </p:sp>
      <p:sp>
        <p:nvSpPr>
          <p:cNvPr id="169" name="1:00">
            <a:extLst>
              <a:ext uri="{FF2B5EF4-FFF2-40B4-BE49-F238E27FC236}">
                <a16:creationId xmlns:a16="http://schemas.microsoft.com/office/drawing/2014/main" id="{6D5921FB-A7CD-0892-F980-3BDE0AC4F3E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1:00</a:t>
            </a:r>
          </a:p>
        </p:txBody>
      </p:sp>
      <p:sp>
        <p:nvSpPr>
          <p:cNvPr id="170" name="Oval 169">
            <a:extLst>
              <a:ext uri="{FF2B5EF4-FFF2-40B4-BE49-F238E27FC236}">
                <a16:creationId xmlns:a16="http://schemas.microsoft.com/office/drawing/2014/main" id="{F701E000-60FD-3878-6C1F-5B63C925C09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1:01</a:t>
            </a:r>
          </a:p>
        </p:txBody>
      </p:sp>
      <p:sp>
        <p:nvSpPr>
          <p:cNvPr id="171" name="Oval 170">
            <a:extLst>
              <a:ext uri="{FF2B5EF4-FFF2-40B4-BE49-F238E27FC236}">
                <a16:creationId xmlns:a16="http://schemas.microsoft.com/office/drawing/2014/main" id="{277A6C6C-3052-7289-C515-19B5F63B331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1:02</a:t>
            </a:r>
          </a:p>
        </p:txBody>
      </p:sp>
      <p:sp>
        <p:nvSpPr>
          <p:cNvPr id="172" name="Oval 171">
            <a:extLst>
              <a:ext uri="{FF2B5EF4-FFF2-40B4-BE49-F238E27FC236}">
                <a16:creationId xmlns:a16="http://schemas.microsoft.com/office/drawing/2014/main" id="{1D429CB0-D4D3-4252-4DC2-D3D53899D50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1:03</a:t>
            </a:r>
          </a:p>
        </p:txBody>
      </p:sp>
      <p:sp>
        <p:nvSpPr>
          <p:cNvPr id="173" name="Oval 172">
            <a:extLst>
              <a:ext uri="{FF2B5EF4-FFF2-40B4-BE49-F238E27FC236}">
                <a16:creationId xmlns:a16="http://schemas.microsoft.com/office/drawing/2014/main" id="{3F631A58-959F-6561-7A1F-FAAF298151A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1:04</a:t>
            </a:r>
          </a:p>
        </p:txBody>
      </p:sp>
      <p:sp>
        <p:nvSpPr>
          <p:cNvPr id="174" name="Oval 173">
            <a:extLst>
              <a:ext uri="{FF2B5EF4-FFF2-40B4-BE49-F238E27FC236}">
                <a16:creationId xmlns:a16="http://schemas.microsoft.com/office/drawing/2014/main" id="{D40E5029-723B-A067-8BB4-E602679D1EC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1:05</a:t>
            </a:r>
          </a:p>
        </p:txBody>
      </p:sp>
      <p:sp>
        <p:nvSpPr>
          <p:cNvPr id="175" name="Oval 174">
            <a:extLst>
              <a:ext uri="{FF2B5EF4-FFF2-40B4-BE49-F238E27FC236}">
                <a16:creationId xmlns:a16="http://schemas.microsoft.com/office/drawing/2014/main" id="{535BCCDA-57D4-2923-E483-0CEA170DCDD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1:06</a:t>
            </a:r>
          </a:p>
        </p:txBody>
      </p:sp>
      <p:sp>
        <p:nvSpPr>
          <p:cNvPr id="176" name="Oval 175">
            <a:extLst>
              <a:ext uri="{FF2B5EF4-FFF2-40B4-BE49-F238E27FC236}">
                <a16:creationId xmlns:a16="http://schemas.microsoft.com/office/drawing/2014/main" id="{DE427A21-8FD8-1D00-7432-8358DF6980B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1:07</a:t>
            </a:r>
          </a:p>
        </p:txBody>
      </p:sp>
      <p:sp>
        <p:nvSpPr>
          <p:cNvPr id="177" name="Oval 176">
            <a:extLst>
              <a:ext uri="{FF2B5EF4-FFF2-40B4-BE49-F238E27FC236}">
                <a16:creationId xmlns:a16="http://schemas.microsoft.com/office/drawing/2014/main" id="{DDED419D-D993-D718-6F21-F196EAD46C4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1:08</a:t>
            </a:r>
          </a:p>
        </p:txBody>
      </p:sp>
      <p:sp>
        <p:nvSpPr>
          <p:cNvPr id="178" name="Oval 177">
            <a:extLst>
              <a:ext uri="{FF2B5EF4-FFF2-40B4-BE49-F238E27FC236}">
                <a16:creationId xmlns:a16="http://schemas.microsoft.com/office/drawing/2014/main" id="{A3EA7ED7-C89B-8D6E-D4BE-6B22E4E4C3D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1:09</a:t>
            </a:r>
          </a:p>
        </p:txBody>
      </p:sp>
      <p:sp>
        <p:nvSpPr>
          <p:cNvPr id="179" name="1:10">
            <a:extLst>
              <a:ext uri="{FF2B5EF4-FFF2-40B4-BE49-F238E27FC236}">
                <a16:creationId xmlns:a16="http://schemas.microsoft.com/office/drawing/2014/main" id="{F3F47F0B-CA37-E0A1-D8F2-96B355E2BD9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1:10</a:t>
            </a:r>
          </a:p>
        </p:txBody>
      </p:sp>
      <p:sp>
        <p:nvSpPr>
          <p:cNvPr id="180" name="Oval 179">
            <a:extLst>
              <a:ext uri="{FF2B5EF4-FFF2-40B4-BE49-F238E27FC236}">
                <a16:creationId xmlns:a16="http://schemas.microsoft.com/office/drawing/2014/main" id="{4F932329-EE5B-6600-8425-743637B8DB8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1:11</a:t>
            </a:r>
          </a:p>
        </p:txBody>
      </p:sp>
      <p:sp>
        <p:nvSpPr>
          <p:cNvPr id="181" name="Oval 180">
            <a:extLst>
              <a:ext uri="{FF2B5EF4-FFF2-40B4-BE49-F238E27FC236}">
                <a16:creationId xmlns:a16="http://schemas.microsoft.com/office/drawing/2014/main" id="{8D6CAA5F-13F3-7DDF-7450-0063BD4B960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1:12</a:t>
            </a:r>
          </a:p>
        </p:txBody>
      </p:sp>
      <p:sp>
        <p:nvSpPr>
          <p:cNvPr id="182" name="Oval 181">
            <a:extLst>
              <a:ext uri="{FF2B5EF4-FFF2-40B4-BE49-F238E27FC236}">
                <a16:creationId xmlns:a16="http://schemas.microsoft.com/office/drawing/2014/main" id="{5B2A5BE7-32F2-3CA4-3440-34DDFFA7423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1:13</a:t>
            </a:r>
          </a:p>
        </p:txBody>
      </p:sp>
      <p:sp>
        <p:nvSpPr>
          <p:cNvPr id="183" name="Oval 182">
            <a:extLst>
              <a:ext uri="{FF2B5EF4-FFF2-40B4-BE49-F238E27FC236}">
                <a16:creationId xmlns:a16="http://schemas.microsoft.com/office/drawing/2014/main" id="{FEB88FCE-E8CD-DE6E-F208-848B6A76AFD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1:14</a:t>
            </a:r>
          </a:p>
        </p:txBody>
      </p:sp>
      <p:sp>
        <p:nvSpPr>
          <p:cNvPr id="184" name="Oval 183">
            <a:extLst>
              <a:ext uri="{FF2B5EF4-FFF2-40B4-BE49-F238E27FC236}">
                <a16:creationId xmlns:a16="http://schemas.microsoft.com/office/drawing/2014/main" id="{0FA880E0-B8BF-BCD5-468C-EA0D751CE15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1:15</a:t>
            </a:r>
          </a:p>
        </p:txBody>
      </p:sp>
      <p:sp>
        <p:nvSpPr>
          <p:cNvPr id="185" name="Oval 184">
            <a:extLst>
              <a:ext uri="{FF2B5EF4-FFF2-40B4-BE49-F238E27FC236}">
                <a16:creationId xmlns:a16="http://schemas.microsoft.com/office/drawing/2014/main" id="{71EE9AC6-5998-0C30-B3CD-DB4270194C9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1:16</a:t>
            </a:r>
          </a:p>
        </p:txBody>
      </p:sp>
      <p:sp>
        <p:nvSpPr>
          <p:cNvPr id="186" name="Oval 185">
            <a:extLst>
              <a:ext uri="{FF2B5EF4-FFF2-40B4-BE49-F238E27FC236}">
                <a16:creationId xmlns:a16="http://schemas.microsoft.com/office/drawing/2014/main" id="{EAB24F79-FB93-1E54-F645-8A06234B15C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1:17</a:t>
            </a:r>
          </a:p>
        </p:txBody>
      </p:sp>
      <p:sp>
        <p:nvSpPr>
          <p:cNvPr id="187" name="Oval 186">
            <a:extLst>
              <a:ext uri="{FF2B5EF4-FFF2-40B4-BE49-F238E27FC236}">
                <a16:creationId xmlns:a16="http://schemas.microsoft.com/office/drawing/2014/main" id="{51E8187D-2D98-5493-20DF-6A5B1A1CFA6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1:18</a:t>
            </a:r>
          </a:p>
        </p:txBody>
      </p:sp>
      <p:sp>
        <p:nvSpPr>
          <p:cNvPr id="190" name="Oval 189">
            <a:extLst>
              <a:ext uri="{FF2B5EF4-FFF2-40B4-BE49-F238E27FC236}">
                <a16:creationId xmlns:a16="http://schemas.microsoft.com/office/drawing/2014/main" id="{034ECBD7-1179-6293-E5AE-9DA19474CC0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1:19</a:t>
            </a:r>
          </a:p>
        </p:txBody>
      </p:sp>
      <p:sp>
        <p:nvSpPr>
          <p:cNvPr id="191" name="1:20">
            <a:extLst>
              <a:ext uri="{FF2B5EF4-FFF2-40B4-BE49-F238E27FC236}">
                <a16:creationId xmlns:a16="http://schemas.microsoft.com/office/drawing/2014/main" id="{55871670-1300-3AAD-6D17-41DB99A129D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1:20</a:t>
            </a:r>
          </a:p>
        </p:txBody>
      </p:sp>
      <p:sp>
        <p:nvSpPr>
          <p:cNvPr id="193" name="Oval 192">
            <a:extLst>
              <a:ext uri="{FF2B5EF4-FFF2-40B4-BE49-F238E27FC236}">
                <a16:creationId xmlns:a16="http://schemas.microsoft.com/office/drawing/2014/main" id="{E47B51AD-99A0-9861-5FD1-4CC091E015B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1:21</a:t>
            </a:r>
          </a:p>
        </p:txBody>
      </p:sp>
      <p:sp>
        <p:nvSpPr>
          <p:cNvPr id="194" name="Oval 193">
            <a:extLst>
              <a:ext uri="{FF2B5EF4-FFF2-40B4-BE49-F238E27FC236}">
                <a16:creationId xmlns:a16="http://schemas.microsoft.com/office/drawing/2014/main" id="{7AECE964-CB2B-6F43-8779-471383E8555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1:22</a:t>
            </a:r>
          </a:p>
        </p:txBody>
      </p:sp>
      <p:sp>
        <p:nvSpPr>
          <p:cNvPr id="195" name="Oval 194">
            <a:extLst>
              <a:ext uri="{FF2B5EF4-FFF2-40B4-BE49-F238E27FC236}">
                <a16:creationId xmlns:a16="http://schemas.microsoft.com/office/drawing/2014/main" id="{DBEF1660-4849-2199-CB87-173E0C40D04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1:23</a:t>
            </a:r>
          </a:p>
        </p:txBody>
      </p:sp>
      <p:sp>
        <p:nvSpPr>
          <p:cNvPr id="196" name="Oval 195">
            <a:extLst>
              <a:ext uri="{FF2B5EF4-FFF2-40B4-BE49-F238E27FC236}">
                <a16:creationId xmlns:a16="http://schemas.microsoft.com/office/drawing/2014/main" id="{776D9BE6-5EFD-39C9-B8B0-3E6BFBFDEE5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1:24</a:t>
            </a:r>
          </a:p>
        </p:txBody>
      </p:sp>
      <p:sp>
        <p:nvSpPr>
          <p:cNvPr id="197" name="Oval 196">
            <a:extLst>
              <a:ext uri="{FF2B5EF4-FFF2-40B4-BE49-F238E27FC236}">
                <a16:creationId xmlns:a16="http://schemas.microsoft.com/office/drawing/2014/main" id="{C7953D3A-2397-1310-A571-BD950C0DFE8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1:25</a:t>
            </a:r>
          </a:p>
        </p:txBody>
      </p:sp>
      <p:sp>
        <p:nvSpPr>
          <p:cNvPr id="198" name="Oval 197">
            <a:extLst>
              <a:ext uri="{FF2B5EF4-FFF2-40B4-BE49-F238E27FC236}">
                <a16:creationId xmlns:a16="http://schemas.microsoft.com/office/drawing/2014/main" id="{03152C11-12E6-7E6C-3375-0E6C15377D0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1:26</a:t>
            </a:r>
          </a:p>
        </p:txBody>
      </p:sp>
      <p:sp>
        <p:nvSpPr>
          <p:cNvPr id="199" name="Oval 198">
            <a:extLst>
              <a:ext uri="{FF2B5EF4-FFF2-40B4-BE49-F238E27FC236}">
                <a16:creationId xmlns:a16="http://schemas.microsoft.com/office/drawing/2014/main" id="{A86D0067-3237-075C-3458-E5A619A06AC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1:27</a:t>
            </a:r>
          </a:p>
        </p:txBody>
      </p:sp>
      <p:sp>
        <p:nvSpPr>
          <p:cNvPr id="200" name="Oval 199">
            <a:extLst>
              <a:ext uri="{FF2B5EF4-FFF2-40B4-BE49-F238E27FC236}">
                <a16:creationId xmlns:a16="http://schemas.microsoft.com/office/drawing/2014/main" id="{8C007BAE-6D93-8356-248A-B3056916CBD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1:28</a:t>
            </a:r>
          </a:p>
        </p:txBody>
      </p:sp>
      <p:sp>
        <p:nvSpPr>
          <p:cNvPr id="201" name="Oval 200">
            <a:extLst>
              <a:ext uri="{FF2B5EF4-FFF2-40B4-BE49-F238E27FC236}">
                <a16:creationId xmlns:a16="http://schemas.microsoft.com/office/drawing/2014/main" id="{CDF2EF4B-E84F-A280-223D-2CCE05016B7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1:29</a:t>
            </a:r>
          </a:p>
        </p:txBody>
      </p:sp>
      <p:sp>
        <p:nvSpPr>
          <p:cNvPr id="202" name="1:30">
            <a:extLst>
              <a:ext uri="{FF2B5EF4-FFF2-40B4-BE49-F238E27FC236}">
                <a16:creationId xmlns:a16="http://schemas.microsoft.com/office/drawing/2014/main" id="{2104276C-9AEA-2656-23DB-E5A009A1E0D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1:30</a:t>
            </a:r>
          </a:p>
        </p:txBody>
      </p:sp>
      <p:sp>
        <p:nvSpPr>
          <p:cNvPr id="203" name="Oval 202">
            <a:extLst>
              <a:ext uri="{FF2B5EF4-FFF2-40B4-BE49-F238E27FC236}">
                <a16:creationId xmlns:a16="http://schemas.microsoft.com/office/drawing/2014/main" id="{919B3529-DE02-BE05-6518-98F2B9DC410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1:31</a:t>
            </a:r>
          </a:p>
        </p:txBody>
      </p:sp>
      <p:sp>
        <p:nvSpPr>
          <p:cNvPr id="204" name="Oval 203">
            <a:extLst>
              <a:ext uri="{FF2B5EF4-FFF2-40B4-BE49-F238E27FC236}">
                <a16:creationId xmlns:a16="http://schemas.microsoft.com/office/drawing/2014/main" id="{387DD521-7CFE-73FF-93D3-577AFE84CB9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1:32</a:t>
            </a:r>
          </a:p>
        </p:txBody>
      </p:sp>
      <p:sp>
        <p:nvSpPr>
          <p:cNvPr id="205" name="Oval 204">
            <a:extLst>
              <a:ext uri="{FF2B5EF4-FFF2-40B4-BE49-F238E27FC236}">
                <a16:creationId xmlns:a16="http://schemas.microsoft.com/office/drawing/2014/main" id="{6DACFA4A-DBA1-2992-2B80-756E02865CF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1:33</a:t>
            </a:r>
          </a:p>
        </p:txBody>
      </p:sp>
      <p:sp>
        <p:nvSpPr>
          <p:cNvPr id="206" name="Oval 205">
            <a:extLst>
              <a:ext uri="{FF2B5EF4-FFF2-40B4-BE49-F238E27FC236}">
                <a16:creationId xmlns:a16="http://schemas.microsoft.com/office/drawing/2014/main" id="{5F780AF9-C902-66D2-3EAA-5C2AFA0DA35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1:34</a:t>
            </a:r>
          </a:p>
        </p:txBody>
      </p:sp>
      <p:sp>
        <p:nvSpPr>
          <p:cNvPr id="207" name="Oval 206">
            <a:extLst>
              <a:ext uri="{FF2B5EF4-FFF2-40B4-BE49-F238E27FC236}">
                <a16:creationId xmlns:a16="http://schemas.microsoft.com/office/drawing/2014/main" id="{8906FC89-986D-44E0-811B-8EB9CD8462E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1:35</a:t>
            </a:r>
          </a:p>
        </p:txBody>
      </p:sp>
      <p:sp>
        <p:nvSpPr>
          <p:cNvPr id="208" name="Oval 207">
            <a:extLst>
              <a:ext uri="{FF2B5EF4-FFF2-40B4-BE49-F238E27FC236}">
                <a16:creationId xmlns:a16="http://schemas.microsoft.com/office/drawing/2014/main" id="{33E675B1-A1D0-2F4A-D892-BC0A35EE947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1:36</a:t>
            </a:r>
          </a:p>
        </p:txBody>
      </p:sp>
      <p:sp>
        <p:nvSpPr>
          <p:cNvPr id="209" name="Oval 208">
            <a:extLst>
              <a:ext uri="{FF2B5EF4-FFF2-40B4-BE49-F238E27FC236}">
                <a16:creationId xmlns:a16="http://schemas.microsoft.com/office/drawing/2014/main" id="{A20BB3C1-993D-829D-E5F9-388CA6DD570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1:37</a:t>
            </a:r>
          </a:p>
        </p:txBody>
      </p:sp>
      <p:sp>
        <p:nvSpPr>
          <p:cNvPr id="210" name="Oval 209">
            <a:extLst>
              <a:ext uri="{FF2B5EF4-FFF2-40B4-BE49-F238E27FC236}">
                <a16:creationId xmlns:a16="http://schemas.microsoft.com/office/drawing/2014/main" id="{F5B469B3-9E8B-AADD-81C8-1887D19B43A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1:38</a:t>
            </a:r>
          </a:p>
        </p:txBody>
      </p:sp>
      <p:sp>
        <p:nvSpPr>
          <p:cNvPr id="211" name="Oval 210">
            <a:extLst>
              <a:ext uri="{FF2B5EF4-FFF2-40B4-BE49-F238E27FC236}">
                <a16:creationId xmlns:a16="http://schemas.microsoft.com/office/drawing/2014/main" id="{E284F2B3-0FE4-F7BD-2D91-9B36C4299C2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1:39</a:t>
            </a:r>
          </a:p>
        </p:txBody>
      </p:sp>
      <p:sp>
        <p:nvSpPr>
          <p:cNvPr id="212" name="1:40">
            <a:extLst>
              <a:ext uri="{FF2B5EF4-FFF2-40B4-BE49-F238E27FC236}">
                <a16:creationId xmlns:a16="http://schemas.microsoft.com/office/drawing/2014/main" id="{EFDA3851-AD4D-207C-AC94-9FCAE0D85C1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1:40</a:t>
            </a:r>
          </a:p>
        </p:txBody>
      </p:sp>
      <p:sp>
        <p:nvSpPr>
          <p:cNvPr id="213" name="Oval 212">
            <a:extLst>
              <a:ext uri="{FF2B5EF4-FFF2-40B4-BE49-F238E27FC236}">
                <a16:creationId xmlns:a16="http://schemas.microsoft.com/office/drawing/2014/main" id="{C4027F31-7999-0187-B64E-F1AC3730026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1:41</a:t>
            </a:r>
          </a:p>
        </p:txBody>
      </p:sp>
      <p:sp>
        <p:nvSpPr>
          <p:cNvPr id="214" name="Oval 213">
            <a:extLst>
              <a:ext uri="{FF2B5EF4-FFF2-40B4-BE49-F238E27FC236}">
                <a16:creationId xmlns:a16="http://schemas.microsoft.com/office/drawing/2014/main" id="{78F25863-D2B8-8684-40D2-47993550410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1:42</a:t>
            </a:r>
          </a:p>
        </p:txBody>
      </p:sp>
      <p:sp>
        <p:nvSpPr>
          <p:cNvPr id="215" name="Oval 214">
            <a:extLst>
              <a:ext uri="{FF2B5EF4-FFF2-40B4-BE49-F238E27FC236}">
                <a16:creationId xmlns:a16="http://schemas.microsoft.com/office/drawing/2014/main" id="{01462DC8-BE89-0173-1E80-52D35B127E1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1:43</a:t>
            </a:r>
          </a:p>
        </p:txBody>
      </p:sp>
      <p:sp>
        <p:nvSpPr>
          <p:cNvPr id="216" name="Oval 215">
            <a:extLst>
              <a:ext uri="{FF2B5EF4-FFF2-40B4-BE49-F238E27FC236}">
                <a16:creationId xmlns:a16="http://schemas.microsoft.com/office/drawing/2014/main" id="{397D4DA0-E212-B012-C869-2D7F8EF89FC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1:44</a:t>
            </a:r>
          </a:p>
        </p:txBody>
      </p:sp>
      <p:sp>
        <p:nvSpPr>
          <p:cNvPr id="217" name="Oval 216">
            <a:extLst>
              <a:ext uri="{FF2B5EF4-FFF2-40B4-BE49-F238E27FC236}">
                <a16:creationId xmlns:a16="http://schemas.microsoft.com/office/drawing/2014/main" id="{CFE05FB3-F1B8-6567-8A6D-DAE96B023C0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1:45</a:t>
            </a:r>
          </a:p>
        </p:txBody>
      </p:sp>
      <p:sp>
        <p:nvSpPr>
          <p:cNvPr id="218" name="Oval 217">
            <a:extLst>
              <a:ext uri="{FF2B5EF4-FFF2-40B4-BE49-F238E27FC236}">
                <a16:creationId xmlns:a16="http://schemas.microsoft.com/office/drawing/2014/main" id="{7BB3BE14-1E26-D524-7557-90C96318E9B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1:46</a:t>
            </a:r>
          </a:p>
        </p:txBody>
      </p:sp>
      <p:sp>
        <p:nvSpPr>
          <p:cNvPr id="219" name="Oval 218">
            <a:extLst>
              <a:ext uri="{FF2B5EF4-FFF2-40B4-BE49-F238E27FC236}">
                <a16:creationId xmlns:a16="http://schemas.microsoft.com/office/drawing/2014/main" id="{317EB738-F595-D340-3080-2A18BCE4F05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1:47</a:t>
            </a:r>
          </a:p>
        </p:txBody>
      </p:sp>
      <p:sp>
        <p:nvSpPr>
          <p:cNvPr id="220" name="Oval 219">
            <a:extLst>
              <a:ext uri="{FF2B5EF4-FFF2-40B4-BE49-F238E27FC236}">
                <a16:creationId xmlns:a16="http://schemas.microsoft.com/office/drawing/2014/main" id="{8AB2782D-03E1-3180-309A-0DBC75486FB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1:48</a:t>
            </a:r>
          </a:p>
        </p:txBody>
      </p:sp>
      <p:sp>
        <p:nvSpPr>
          <p:cNvPr id="221" name="Oval 220">
            <a:extLst>
              <a:ext uri="{FF2B5EF4-FFF2-40B4-BE49-F238E27FC236}">
                <a16:creationId xmlns:a16="http://schemas.microsoft.com/office/drawing/2014/main" id="{74CA493E-BD52-34CC-8AD5-AFEF53B6D21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1:49</a:t>
            </a:r>
          </a:p>
        </p:txBody>
      </p:sp>
      <p:sp>
        <p:nvSpPr>
          <p:cNvPr id="222" name="1:50">
            <a:extLst>
              <a:ext uri="{FF2B5EF4-FFF2-40B4-BE49-F238E27FC236}">
                <a16:creationId xmlns:a16="http://schemas.microsoft.com/office/drawing/2014/main" id="{90E595C4-E0E0-B1B0-388F-A06398DC470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1:50</a:t>
            </a:r>
          </a:p>
        </p:txBody>
      </p:sp>
      <p:sp>
        <p:nvSpPr>
          <p:cNvPr id="223" name="Oval 222">
            <a:extLst>
              <a:ext uri="{FF2B5EF4-FFF2-40B4-BE49-F238E27FC236}">
                <a16:creationId xmlns:a16="http://schemas.microsoft.com/office/drawing/2014/main" id="{EF70DD57-C279-5065-C45A-110CEEC000C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1:51</a:t>
            </a:r>
          </a:p>
        </p:txBody>
      </p:sp>
      <p:sp>
        <p:nvSpPr>
          <p:cNvPr id="224" name="Oval 223">
            <a:extLst>
              <a:ext uri="{FF2B5EF4-FFF2-40B4-BE49-F238E27FC236}">
                <a16:creationId xmlns:a16="http://schemas.microsoft.com/office/drawing/2014/main" id="{1B3D35FC-486B-F578-8A37-2FCAE7FA80C1}"/>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1:52</a:t>
            </a:r>
          </a:p>
        </p:txBody>
      </p:sp>
      <p:sp>
        <p:nvSpPr>
          <p:cNvPr id="225" name="Oval 224">
            <a:extLst>
              <a:ext uri="{FF2B5EF4-FFF2-40B4-BE49-F238E27FC236}">
                <a16:creationId xmlns:a16="http://schemas.microsoft.com/office/drawing/2014/main" id="{E9B226D1-BB9D-00C2-4B9F-6CD86AC6EED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1:53</a:t>
            </a:r>
          </a:p>
        </p:txBody>
      </p:sp>
      <p:sp>
        <p:nvSpPr>
          <p:cNvPr id="226" name="Oval 225">
            <a:extLst>
              <a:ext uri="{FF2B5EF4-FFF2-40B4-BE49-F238E27FC236}">
                <a16:creationId xmlns:a16="http://schemas.microsoft.com/office/drawing/2014/main" id="{1B474F72-3B7C-0294-6531-D4C5BE6DA2D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1:54</a:t>
            </a:r>
          </a:p>
        </p:txBody>
      </p:sp>
      <p:sp>
        <p:nvSpPr>
          <p:cNvPr id="227" name="Oval 226">
            <a:extLst>
              <a:ext uri="{FF2B5EF4-FFF2-40B4-BE49-F238E27FC236}">
                <a16:creationId xmlns:a16="http://schemas.microsoft.com/office/drawing/2014/main" id="{24D0E5AB-57B7-F370-F585-683802FF93C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1:55</a:t>
            </a:r>
          </a:p>
        </p:txBody>
      </p:sp>
      <p:sp>
        <p:nvSpPr>
          <p:cNvPr id="228" name="Oval 227">
            <a:extLst>
              <a:ext uri="{FF2B5EF4-FFF2-40B4-BE49-F238E27FC236}">
                <a16:creationId xmlns:a16="http://schemas.microsoft.com/office/drawing/2014/main" id="{E9944D71-80AA-96A3-807A-B48FE97BAFF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1:56</a:t>
            </a:r>
          </a:p>
        </p:txBody>
      </p:sp>
      <p:sp>
        <p:nvSpPr>
          <p:cNvPr id="229" name="Oval 228">
            <a:extLst>
              <a:ext uri="{FF2B5EF4-FFF2-40B4-BE49-F238E27FC236}">
                <a16:creationId xmlns:a16="http://schemas.microsoft.com/office/drawing/2014/main" id="{6CE774A6-3180-B323-1AF9-BF3CB0039A1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1:57</a:t>
            </a:r>
          </a:p>
        </p:txBody>
      </p:sp>
      <p:sp>
        <p:nvSpPr>
          <p:cNvPr id="230" name="Oval 229">
            <a:extLst>
              <a:ext uri="{FF2B5EF4-FFF2-40B4-BE49-F238E27FC236}">
                <a16:creationId xmlns:a16="http://schemas.microsoft.com/office/drawing/2014/main" id="{0B5DEA62-DDB5-6BA6-7513-39E8CE0028A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1:58</a:t>
            </a:r>
          </a:p>
        </p:txBody>
      </p:sp>
      <p:sp>
        <p:nvSpPr>
          <p:cNvPr id="231" name="1:59">
            <a:extLst>
              <a:ext uri="{FF2B5EF4-FFF2-40B4-BE49-F238E27FC236}">
                <a16:creationId xmlns:a16="http://schemas.microsoft.com/office/drawing/2014/main" id="{61CE2CE8-0542-1F14-F105-19188CF24EE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1:59</a:t>
            </a:r>
          </a:p>
        </p:txBody>
      </p:sp>
      <p:sp>
        <p:nvSpPr>
          <p:cNvPr id="232" name="2:00">
            <a:extLst>
              <a:ext uri="{FF2B5EF4-FFF2-40B4-BE49-F238E27FC236}">
                <a16:creationId xmlns:a16="http://schemas.microsoft.com/office/drawing/2014/main" id="{8018E179-A80E-1CCC-DFB1-39FE2FEC74E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2:00</a:t>
            </a:r>
          </a:p>
        </p:txBody>
      </p:sp>
      <p:sp>
        <p:nvSpPr>
          <p:cNvPr id="233" name="2:01">
            <a:extLst>
              <a:ext uri="{FF2B5EF4-FFF2-40B4-BE49-F238E27FC236}">
                <a16:creationId xmlns:a16="http://schemas.microsoft.com/office/drawing/2014/main" id="{9CC520D8-704D-B85C-1ED3-A800628F7F6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2:01</a:t>
            </a:r>
          </a:p>
        </p:txBody>
      </p:sp>
      <p:sp>
        <p:nvSpPr>
          <p:cNvPr id="234" name="2:02">
            <a:extLst>
              <a:ext uri="{FF2B5EF4-FFF2-40B4-BE49-F238E27FC236}">
                <a16:creationId xmlns:a16="http://schemas.microsoft.com/office/drawing/2014/main" id="{2730DE35-D1FC-C9BD-3042-6CE0B7FF294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2:02</a:t>
            </a:r>
          </a:p>
        </p:txBody>
      </p:sp>
      <p:sp>
        <p:nvSpPr>
          <p:cNvPr id="235" name="2:03">
            <a:extLst>
              <a:ext uri="{FF2B5EF4-FFF2-40B4-BE49-F238E27FC236}">
                <a16:creationId xmlns:a16="http://schemas.microsoft.com/office/drawing/2014/main" id="{BCDE46FA-5110-E63B-59C7-248D6EBA5F8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2:03</a:t>
            </a:r>
          </a:p>
        </p:txBody>
      </p:sp>
      <p:sp>
        <p:nvSpPr>
          <p:cNvPr id="236" name="2:04">
            <a:extLst>
              <a:ext uri="{FF2B5EF4-FFF2-40B4-BE49-F238E27FC236}">
                <a16:creationId xmlns:a16="http://schemas.microsoft.com/office/drawing/2014/main" id="{2D487898-3C4E-32E2-55C0-1D6B14AAD21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2:04</a:t>
            </a:r>
          </a:p>
        </p:txBody>
      </p:sp>
      <p:sp>
        <p:nvSpPr>
          <p:cNvPr id="237" name="2:05">
            <a:extLst>
              <a:ext uri="{FF2B5EF4-FFF2-40B4-BE49-F238E27FC236}">
                <a16:creationId xmlns:a16="http://schemas.microsoft.com/office/drawing/2014/main" id="{80FE049C-4729-29A5-E797-B2B5CC241FE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2:05</a:t>
            </a:r>
          </a:p>
        </p:txBody>
      </p:sp>
      <p:sp>
        <p:nvSpPr>
          <p:cNvPr id="238" name="2:06">
            <a:extLst>
              <a:ext uri="{FF2B5EF4-FFF2-40B4-BE49-F238E27FC236}">
                <a16:creationId xmlns:a16="http://schemas.microsoft.com/office/drawing/2014/main" id="{34F588C3-026B-2048-0765-5CC08776D85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2:06</a:t>
            </a:r>
          </a:p>
        </p:txBody>
      </p:sp>
      <p:sp>
        <p:nvSpPr>
          <p:cNvPr id="239" name="2:07">
            <a:extLst>
              <a:ext uri="{FF2B5EF4-FFF2-40B4-BE49-F238E27FC236}">
                <a16:creationId xmlns:a16="http://schemas.microsoft.com/office/drawing/2014/main" id="{2D6AD658-AEFF-B0C6-B413-CB536B6164F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2:07</a:t>
            </a:r>
          </a:p>
        </p:txBody>
      </p:sp>
      <p:sp>
        <p:nvSpPr>
          <p:cNvPr id="240" name="2:08">
            <a:extLst>
              <a:ext uri="{FF2B5EF4-FFF2-40B4-BE49-F238E27FC236}">
                <a16:creationId xmlns:a16="http://schemas.microsoft.com/office/drawing/2014/main" id="{8726F878-2FF0-9E45-0455-CD235B63F63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2:08</a:t>
            </a:r>
          </a:p>
        </p:txBody>
      </p:sp>
      <p:sp>
        <p:nvSpPr>
          <p:cNvPr id="241" name="2:09">
            <a:extLst>
              <a:ext uri="{FF2B5EF4-FFF2-40B4-BE49-F238E27FC236}">
                <a16:creationId xmlns:a16="http://schemas.microsoft.com/office/drawing/2014/main" id="{BE70E502-AB46-C561-79AC-AB27DD70414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2:09</a:t>
            </a:r>
          </a:p>
        </p:txBody>
      </p:sp>
      <p:sp>
        <p:nvSpPr>
          <p:cNvPr id="242" name="2:10">
            <a:extLst>
              <a:ext uri="{FF2B5EF4-FFF2-40B4-BE49-F238E27FC236}">
                <a16:creationId xmlns:a16="http://schemas.microsoft.com/office/drawing/2014/main" id="{5BAF1BD4-9B6A-D18D-B9B9-E151CACF47E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2:10</a:t>
            </a:r>
          </a:p>
        </p:txBody>
      </p:sp>
      <p:sp>
        <p:nvSpPr>
          <p:cNvPr id="243" name="2:11">
            <a:extLst>
              <a:ext uri="{FF2B5EF4-FFF2-40B4-BE49-F238E27FC236}">
                <a16:creationId xmlns:a16="http://schemas.microsoft.com/office/drawing/2014/main" id="{EB6328F9-166D-CEAF-697D-9BE31945375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2:11</a:t>
            </a:r>
          </a:p>
        </p:txBody>
      </p:sp>
      <p:sp>
        <p:nvSpPr>
          <p:cNvPr id="244" name="2:12">
            <a:extLst>
              <a:ext uri="{FF2B5EF4-FFF2-40B4-BE49-F238E27FC236}">
                <a16:creationId xmlns:a16="http://schemas.microsoft.com/office/drawing/2014/main" id="{F9E41AC3-ED03-C96D-A26D-225FAEA51E6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2:12</a:t>
            </a:r>
          </a:p>
        </p:txBody>
      </p:sp>
      <p:sp>
        <p:nvSpPr>
          <p:cNvPr id="245" name="2:13">
            <a:extLst>
              <a:ext uri="{FF2B5EF4-FFF2-40B4-BE49-F238E27FC236}">
                <a16:creationId xmlns:a16="http://schemas.microsoft.com/office/drawing/2014/main" id="{76CAF26B-2C87-B628-C570-933862E7650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2:13</a:t>
            </a:r>
          </a:p>
        </p:txBody>
      </p:sp>
      <p:sp>
        <p:nvSpPr>
          <p:cNvPr id="246" name="2:14">
            <a:extLst>
              <a:ext uri="{FF2B5EF4-FFF2-40B4-BE49-F238E27FC236}">
                <a16:creationId xmlns:a16="http://schemas.microsoft.com/office/drawing/2014/main" id="{A61465C6-E54F-153A-EFD8-DFDBF58D093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2:14</a:t>
            </a:r>
          </a:p>
        </p:txBody>
      </p:sp>
      <p:sp>
        <p:nvSpPr>
          <p:cNvPr id="247" name="2:15">
            <a:extLst>
              <a:ext uri="{FF2B5EF4-FFF2-40B4-BE49-F238E27FC236}">
                <a16:creationId xmlns:a16="http://schemas.microsoft.com/office/drawing/2014/main" id="{3F1286B8-4AEC-8CEF-7A2B-2889144190C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2:15</a:t>
            </a:r>
          </a:p>
        </p:txBody>
      </p:sp>
      <p:sp>
        <p:nvSpPr>
          <p:cNvPr id="248" name="2:16">
            <a:extLst>
              <a:ext uri="{FF2B5EF4-FFF2-40B4-BE49-F238E27FC236}">
                <a16:creationId xmlns:a16="http://schemas.microsoft.com/office/drawing/2014/main" id="{59C301FC-AD87-62D0-0C1C-FD3D37A5EE91}"/>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2:16</a:t>
            </a:r>
          </a:p>
        </p:txBody>
      </p:sp>
      <p:sp>
        <p:nvSpPr>
          <p:cNvPr id="249" name="2:17">
            <a:extLst>
              <a:ext uri="{FF2B5EF4-FFF2-40B4-BE49-F238E27FC236}">
                <a16:creationId xmlns:a16="http://schemas.microsoft.com/office/drawing/2014/main" id="{EBB30EDA-4F1A-E4A2-FE50-4BF4494567E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2:17</a:t>
            </a:r>
          </a:p>
        </p:txBody>
      </p:sp>
      <p:sp>
        <p:nvSpPr>
          <p:cNvPr id="250" name="2:18">
            <a:extLst>
              <a:ext uri="{FF2B5EF4-FFF2-40B4-BE49-F238E27FC236}">
                <a16:creationId xmlns:a16="http://schemas.microsoft.com/office/drawing/2014/main" id="{F1DCDD62-E867-8C2B-3129-FBAC46D833D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2:18</a:t>
            </a:r>
          </a:p>
        </p:txBody>
      </p:sp>
      <p:sp>
        <p:nvSpPr>
          <p:cNvPr id="251" name="2:19">
            <a:extLst>
              <a:ext uri="{FF2B5EF4-FFF2-40B4-BE49-F238E27FC236}">
                <a16:creationId xmlns:a16="http://schemas.microsoft.com/office/drawing/2014/main" id="{1F89FCB6-4677-EFB6-CEA1-ED8A26ED2F9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2:19</a:t>
            </a:r>
          </a:p>
        </p:txBody>
      </p:sp>
      <p:sp>
        <p:nvSpPr>
          <p:cNvPr id="252" name="2:20">
            <a:extLst>
              <a:ext uri="{FF2B5EF4-FFF2-40B4-BE49-F238E27FC236}">
                <a16:creationId xmlns:a16="http://schemas.microsoft.com/office/drawing/2014/main" id="{008F3A5F-3FAF-FB21-016E-140E42A870A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2:20</a:t>
            </a:r>
          </a:p>
        </p:txBody>
      </p:sp>
      <p:sp>
        <p:nvSpPr>
          <p:cNvPr id="253" name="2:21">
            <a:extLst>
              <a:ext uri="{FF2B5EF4-FFF2-40B4-BE49-F238E27FC236}">
                <a16:creationId xmlns:a16="http://schemas.microsoft.com/office/drawing/2014/main" id="{67E157FF-F384-5695-9FB6-0C204DDEA43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2:21</a:t>
            </a:r>
          </a:p>
        </p:txBody>
      </p:sp>
      <p:sp>
        <p:nvSpPr>
          <p:cNvPr id="254" name="2:22">
            <a:extLst>
              <a:ext uri="{FF2B5EF4-FFF2-40B4-BE49-F238E27FC236}">
                <a16:creationId xmlns:a16="http://schemas.microsoft.com/office/drawing/2014/main" id="{52CBD417-3568-08B7-6267-F688A71FB521}"/>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2:22</a:t>
            </a:r>
          </a:p>
        </p:txBody>
      </p:sp>
      <p:sp>
        <p:nvSpPr>
          <p:cNvPr id="255" name="2:23">
            <a:extLst>
              <a:ext uri="{FF2B5EF4-FFF2-40B4-BE49-F238E27FC236}">
                <a16:creationId xmlns:a16="http://schemas.microsoft.com/office/drawing/2014/main" id="{E2416A8E-8C0F-DF64-7262-93F8C191D56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2:23</a:t>
            </a:r>
          </a:p>
        </p:txBody>
      </p:sp>
      <p:sp>
        <p:nvSpPr>
          <p:cNvPr id="256" name="2:24">
            <a:extLst>
              <a:ext uri="{FF2B5EF4-FFF2-40B4-BE49-F238E27FC236}">
                <a16:creationId xmlns:a16="http://schemas.microsoft.com/office/drawing/2014/main" id="{7AAA7742-E8B9-90A2-727E-ACF80BC4920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2:24</a:t>
            </a:r>
          </a:p>
        </p:txBody>
      </p:sp>
      <p:sp>
        <p:nvSpPr>
          <p:cNvPr id="257" name="2:25">
            <a:extLst>
              <a:ext uri="{FF2B5EF4-FFF2-40B4-BE49-F238E27FC236}">
                <a16:creationId xmlns:a16="http://schemas.microsoft.com/office/drawing/2014/main" id="{B52BB0AB-A7E8-4F91-9C1E-B846DA9E673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2:25</a:t>
            </a:r>
          </a:p>
        </p:txBody>
      </p:sp>
      <p:sp>
        <p:nvSpPr>
          <p:cNvPr id="258" name="2:26">
            <a:extLst>
              <a:ext uri="{FF2B5EF4-FFF2-40B4-BE49-F238E27FC236}">
                <a16:creationId xmlns:a16="http://schemas.microsoft.com/office/drawing/2014/main" id="{0E5F66E0-14B9-06FA-37B5-B9905FEE94A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2:26</a:t>
            </a:r>
          </a:p>
        </p:txBody>
      </p:sp>
      <p:sp>
        <p:nvSpPr>
          <p:cNvPr id="259" name="2:27">
            <a:extLst>
              <a:ext uri="{FF2B5EF4-FFF2-40B4-BE49-F238E27FC236}">
                <a16:creationId xmlns:a16="http://schemas.microsoft.com/office/drawing/2014/main" id="{77849566-B29C-B98A-8FB9-C0C5A91292C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2:27</a:t>
            </a:r>
          </a:p>
        </p:txBody>
      </p:sp>
      <p:sp>
        <p:nvSpPr>
          <p:cNvPr id="260" name="2:28">
            <a:extLst>
              <a:ext uri="{FF2B5EF4-FFF2-40B4-BE49-F238E27FC236}">
                <a16:creationId xmlns:a16="http://schemas.microsoft.com/office/drawing/2014/main" id="{6E0CC7EB-05D6-7ADF-65F5-F8A54C5F4C9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2:28</a:t>
            </a:r>
          </a:p>
        </p:txBody>
      </p:sp>
      <p:sp>
        <p:nvSpPr>
          <p:cNvPr id="261" name="2:29">
            <a:extLst>
              <a:ext uri="{FF2B5EF4-FFF2-40B4-BE49-F238E27FC236}">
                <a16:creationId xmlns:a16="http://schemas.microsoft.com/office/drawing/2014/main" id="{2C9D596D-3264-EA5A-7026-E658936B11C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2:29</a:t>
            </a:r>
          </a:p>
        </p:txBody>
      </p:sp>
      <p:sp>
        <p:nvSpPr>
          <p:cNvPr id="262" name="2:30">
            <a:extLst>
              <a:ext uri="{FF2B5EF4-FFF2-40B4-BE49-F238E27FC236}">
                <a16:creationId xmlns:a16="http://schemas.microsoft.com/office/drawing/2014/main" id="{466C6054-3469-487A-0895-28641A3FD6F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2:30</a:t>
            </a:r>
          </a:p>
        </p:txBody>
      </p:sp>
      <p:sp>
        <p:nvSpPr>
          <p:cNvPr id="263" name="2:31">
            <a:extLst>
              <a:ext uri="{FF2B5EF4-FFF2-40B4-BE49-F238E27FC236}">
                <a16:creationId xmlns:a16="http://schemas.microsoft.com/office/drawing/2014/main" id="{7D7E8DD8-0CE3-C4E7-B89A-7657C19026BC}"/>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2:31</a:t>
            </a:r>
          </a:p>
        </p:txBody>
      </p:sp>
      <p:sp>
        <p:nvSpPr>
          <p:cNvPr id="264" name="2:32">
            <a:extLst>
              <a:ext uri="{FF2B5EF4-FFF2-40B4-BE49-F238E27FC236}">
                <a16:creationId xmlns:a16="http://schemas.microsoft.com/office/drawing/2014/main" id="{4694BCEB-8356-14E9-C619-EC4375E5E4C4}"/>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2:32</a:t>
            </a:r>
          </a:p>
        </p:txBody>
      </p:sp>
      <p:sp>
        <p:nvSpPr>
          <p:cNvPr id="265" name="2:33">
            <a:extLst>
              <a:ext uri="{FF2B5EF4-FFF2-40B4-BE49-F238E27FC236}">
                <a16:creationId xmlns:a16="http://schemas.microsoft.com/office/drawing/2014/main" id="{07E80CEA-7911-A4B2-6C6C-5D07B328148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2:33</a:t>
            </a:r>
          </a:p>
        </p:txBody>
      </p:sp>
      <p:sp>
        <p:nvSpPr>
          <p:cNvPr id="266" name="2:34">
            <a:extLst>
              <a:ext uri="{FF2B5EF4-FFF2-40B4-BE49-F238E27FC236}">
                <a16:creationId xmlns:a16="http://schemas.microsoft.com/office/drawing/2014/main" id="{9CE6C130-428D-E186-2A0C-44794072155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2:34</a:t>
            </a:r>
          </a:p>
        </p:txBody>
      </p:sp>
      <p:sp>
        <p:nvSpPr>
          <p:cNvPr id="267" name="2:35">
            <a:extLst>
              <a:ext uri="{FF2B5EF4-FFF2-40B4-BE49-F238E27FC236}">
                <a16:creationId xmlns:a16="http://schemas.microsoft.com/office/drawing/2014/main" id="{75E40D52-A459-D7C6-3793-507E3BFA755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2:35</a:t>
            </a:r>
          </a:p>
        </p:txBody>
      </p:sp>
      <p:sp>
        <p:nvSpPr>
          <p:cNvPr id="268" name="2:36">
            <a:extLst>
              <a:ext uri="{FF2B5EF4-FFF2-40B4-BE49-F238E27FC236}">
                <a16:creationId xmlns:a16="http://schemas.microsoft.com/office/drawing/2014/main" id="{40DDB276-C551-D0D9-283D-4A624C28B1D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2:36</a:t>
            </a:r>
          </a:p>
        </p:txBody>
      </p:sp>
      <p:sp>
        <p:nvSpPr>
          <p:cNvPr id="269" name="2:37">
            <a:extLst>
              <a:ext uri="{FF2B5EF4-FFF2-40B4-BE49-F238E27FC236}">
                <a16:creationId xmlns:a16="http://schemas.microsoft.com/office/drawing/2014/main" id="{E6DA803F-1FA0-4DAB-CED7-9C2BAF704A9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2:37</a:t>
            </a:r>
          </a:p>
        </p:txBody>
      </p:sp>
      <p:sp>
        <p:nvSpPr>
          <p:cNvPr id="270" name="2:38">
            <a:extLst>
              <a:ext uri="{FF2B5EF4-FFF2-40B4-BE49-F238E27FC236}">
                <a16:creationId xmlns:a16="http://schemas.microsoft.com/office/drawing/2014/main" id="{26C90687-3B6D-3B2E-4ED7-98E7BB51E526}"/>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2:38</a:t>
            </a:r>
          </a:p>
        </p:txBody>
      </p:sp>
      <p:sp>
        <p:nvSpPr>
          <p:cNvPr id="271" name="2:39">
            <a:extLst>
              <a:ext uri="{FF2B5EF4-FFF2-40B4-BE49-F238E27FC236}">
                <a16:creationId xmlns:a16="http://schemas.microsoft.com/office/drawing/2014/main" id="{85D9699D-AC4F-DD2E-037C-A73F9CFA836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2:39</a:t>
            </a:r>
          </a:p>
        </p:txBody>
      </p:sp>
      <p:sp>
        <p:nvSpPr>
          <p:cNvPr id="272" name="2:40">
            <a:extLst>
              <a:ext uri="{FF2B5EF4-FFF2-40B4-BE49-F238E27FC236}">
                <a16:creationId xmlns:a16="http://schemas.microsoft.com/office/drawing/2014/main" id="{B9F8AA20-C883-CE54-CBF7-D9B3EC21631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2:40</a:t>
            </a:r>
          </a:p>
        </p:txBody>
      </p:sp>
      <p:sp>
        <p:nvSpPr>
          <p:cNvPr id="273" name="2:41">
            <a:extLst>
              <a:ext uri="{FF2B5EF4-FFF2-40B4-BE49-F238E27FC236}">
                <a16:creationId xmlns:a16="http://schemas.microsoft.com/office/drawing/2014/main" id="{3574FE32-7719-849B-C841-8BE61AEA50B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2:41</a:t>
            </a:r>
          </a:p>
        </p:txBody>
      </p:sp>
      <p:sp>
        <p:nvSpPr>
          <p:cNvPr id="274" name="2:42">
            <a:extLst>
              <a:ext uri="{FF2B5EF4-FFF2-40B4-BE49-F238E27FC236}">
                <a16:creationId xmlns:a16="http://schemas.microsoft.com/office/drawing/2014/main" id="{D1E4CAC7-C5C6-B24E-4D90-646B3DDE9EC2}"/>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2:42</a:t>
            </a:r>
          </a:p>
        </p:txBody>
      </p:sp>
      <p:sp>
        <p:nvSpPr>
          <p:cNvPr id="275" name="2:43">
            <a:extLst>
              <a:ext uri="{FF2B5EF4-FFF2-40B4-BE49-F238E27FC236}">
                <a16:creationId xmlns:a16="http://schemas.microsoft.com/office/drawing/2014/main" id="{4D15D728-1456-393C-17EE-BF85678D3B77}"/>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2:43</a:t>
            </a:r>
          </a:p>
        </p:txBody>
      </p:sp>
      <p:sp>
        <p:nvSpPr>
          <p:cNvPr id="276" name="2:44">
            <a:extLst>
              <a:ext uri="{FF2B5EF4-FFF2-40B4-BE49-F238E27FC236}">
                <a16:creationId xmlns:a16="http://schemas.microsoft.com/office/drawing/2014/main" id="{AD2033B4-5477-D695-7992-26A3BF6E91E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2:44</a:t>
            </a:r>
          </a:p>
        </p:txBody>
      </p:sp>
      <p:sp>
        <p:nvSpPr>
          <p:cNvPr id="277" name="2:45">
            <a:extLst>
              <a:ext uri="{FF2B5EF4-FFF2-40B4-BE49-F238E27FC236}">
                <a16:creationId xmlns:a16="http://schemas.microsoft.com/office/drawing/2014/main" id="{E5DFC739-DAA4-089C-9583-DDA7CFA8918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2:45</a:t>
            </a:r>
          </a:p>
        </p:txBody>
      </p:sp>
      <p:sp>
        <p:nvSpPr>
          <p:cNvPr id="278" name="2:46">
            <a:extLst>
              <a:ext uri="{FF2B5EF4-FFF2-40B4-BE49-F238E27FC236}">
                <a16:creationId xmlns:a16="http://schemas.microsoft.com/office/drawing/2014/main" id="{6978F4A5-742B-DF40-704F-702A297AE2FB}"/>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2:46</a:t>
            </a:r>
          </a:p>
        </p:txBody>
      </p:sp>
      <p:sp>
        <p:nvSpPr>
          <p:cNvPr id="279" name="2:47">
            <a:extLst>
              <a:ext uri="{FF2B5EF4-FFF2-40B4-BE49-F238E27FC236}">
                <a16:creationId xmlns:a16="http://schemas.microsoft.com/office/drawing/2014/main" id="{27F8977B-C890-537A-3A49-077520F636D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2:47</a:t>
            </a:r>
          </a:p>
        </p:txBody>
      </p:sp>
      <p:sp>
        <p:nvSpPr>
          <p:cNvPr id="280" name="2:48">
            <a:extLst>
              <a:ext uri="{FF2B5EF4-FFF2-40B4-BE49-F238E27FC236}">
                <a16:creationId xmlns:a16="http://schemas.microsoft.com/office/drawing/2014/main" id="{EEA00742-544F-C735-E0EA-FED9ACFDE7A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2:48</a:t>
            </a:r>
          </a:p>
        </p:txBody>
      </p:sp>
      <p:sp>
        <p:nvSpPr>
          <p:cNvPr id="281" name="2:49">
            <a:extLst>
              <a:ext uri="{FF2B5EF4-FFF2-40B4-BE49-F238E27FC236}">
                <a16:creationId xmlns:a16="http://schemas.microsoft.com/office/drawing/2014/main" id="{F3382440-A1EE-F071-C14A-D4398DBE0FCF}"/>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2:49</a:t>
            </a:r>
          </a:p>
        </p:txBody>
      </p:sp>
      <p:sp>
        <p:nvSpPr>
          <p:cNvPr id="282" name="2:50">
            <a:extLst>
              <a:ext uri="{FF2B5EF4-FFF2-40B4-BE49-F238E27FC236}">
                <a16:creationId xmlns:a16="http://schemas.microsoft.com/office/drawing/2014/main" id="{6FDE1A2D-3577-FEE4-6EA1-D8E85066A20D}"/>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2:50</a:t>
            </a:r>
          </a:p>
        </p:txBody>
      </p:sp>
      <p:sp>
        <p:nvSpPr>
          <p:cNvPr id="283" name="2:51">
            <a:extLst>
              <a:ext uri="{FF2B5EF4-FFF2-40B4-BE49-F238E27FC236}">
                <a16:creationId xmlns:a16="http://schemas.microsoft.com/office/drawing/2014/main" id="{8BD61DC0-FA77-B521-6168-D21BFC7B547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2:51</a:t>
            </a:r>
          </a:p>
        </p:txBody>
      </p:sp>
      <p:sp>
        <p:nvSpPr>
          <p:cNvPr id="284" name="2:52">
            <a:extLst>
              <a:ext uri="{FF2B5EF4-FFF2-40B4-BE49-F238E27FC236}">
                <a16:creationId xmlns:a16="http://schemas.microsoft.com/office/drawing/2014/main" id="{677C2D2F-FB2D-E63B-FA37-14C58C3A5C55}"/>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2:52</a:t>
            </a:r>
          </a:p>
        </p:txBody>
      </p:sp>
      <p:sp>
        <p:nvSpPr>
          <p:cNvPr id="285" name="2:53">
            <a:extLst>
              <a:ext uri="{FF2B5EF4-FFF2-40B4-BE49-F238E27FC236}">
                <a16:creationId xmlns:a16="http://schemas.microsoft.com/office/drawing/2014/main" id="{ECFECFB3-D4D4-4A6C-3F8D-DB730B4B9F2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2:53</a:t>
            </a:r>
          </a:p>
        </p:txBody>
      </p:sp>
      <p:sp>
        <p:nvSpPr>
          <p:cNvPr id="286" name="2:54">
            <a:extLst>
              <a:ext uri="{FF2B5EF4-FFF2-40B4-BE49-F238E27FC236}">
                <a16:creationId xmlns:a16="http://schemas.microsoft.com/office/drawing/2014/main" id="{2825AD33-79F7-8914-DAFA-9A1957BB45A8}"/>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2:54</a:t>
            </a:r>
          </a:p>
        </p:txBody>
      </p:sp>
      <p:sp>
        <p:nvSpPr>
          <p:cNvPr id="287" name="2:55">
            <a:extLst>
              <a:ext uri="{FF2B5EF4-FFF2-40B4-BE49-F238E27FC236}">
                <a16:creationId xmlns:a16="http://schemas.microsoft.com/office/drawing/2014/main" id="{2CBFACB8-ED47-89E8-B672-F3A23735598E}"/>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2:55</a:t>
            </a:r>
          </a:p>
        </p:txBody>
      </p:sp>
      <p:sp>
        <p:nvSpPr>
          <p:cNvPr id="288" name="2:56">
            <a:extLst>
              <a:ext uri="{FF2B5EF4-FFF2-40B4-BE49-F238E27FC236}">
                <a16:creationId xmlns:a16="http://schemas.microsoft.com/office/drawing/2014/main" id="{CDFA63CD-8651-9462-CF8D-8D0E692C3580}"/>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2:56</a:t>
            </a:r>
          </a:p>
        </p:txBody>
      </p:sp>
      <p:sp>
        <p:nvSpPr>
          <p:cNvPr id="289" name="2:57">
            <a:extLst>
              <a:ext uri="{FF2B5EF4-FFF2-40B4-BE49-F238E27FC236}">
                <a16:creationId xmlns:a16="http://schemas.microsoft.com/office/drawing/2014/main" id="{0AF5E4E0-E480-B778-1119-2E818ADDB3E9}"/>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2:57</a:t>
            </a:r>
          </a:p>
        </p:txBody>
      </p:sp>
      <p:sp>
        <p:nvSpPr>
          <p:cNvPr id="290" name="2:58">
            <a:extLst>
              <a:ext uri="{FF2B5EF4-FFF2-40B4-BE49-F238E27FC236}">
                <a16:creationId xmlns:a16="http://schemas.microsoft.com/office/drawing/2014/main" id="{319242BD-4353-2B2D-6550-D9496483304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2:58</a:t>
            </a:r>
          </a:p>
        </p:txBody>
      </p:sp>
      <p:sp>
        <p:nvSpPr>
          <p:cNvPr id="291" name="2:59">
            <a:extLst>
              <a:ext uri="{FF2B5EF4-FFF2-40B4-BE49-F238E27FC236}">
                <a16:creationId xmlns:a16="http://schemas.microsoft.com/office/drawing/2014/main" id="{188D1E3E-A8F5-42C9-C34D-C370C221338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2:59</a:t>
            </a:r>
          </a:p>
        </p:txBody>
      </p:sp>
      <p:sp>
        <p:nvSpPr>
          <p:cNvPr id="292" name="3:00">
            <a:extLst>
              <a:ext uri="{FF2B5EF4-FFF2-40B4-BE49-F238E27FC236}">
                <a16:creationId xmlns:a16="http://schemas.microsoft.com/office/drawing/2014/main" id="{B37CCCE9-52C6-6490-437A-1F697C7AE94A}"/>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3:00</a:t>
            </a:r>
          </a:p>
        </p:txBody>
      </p:sp>
      <p:sp>
        <p:nvSpPr>
          <p:cNvPr id="293" name="Start Timer">
            <a:extLst>
              <a:ext uri="{FF2B5EF4-FFF2-40B4-BE49-F238E27FC236}">
                <a16:creationId xmlns:a16="http://schemas.microsoft.com/office/drawing/2014/main" id="{1D5DCF79-DB2C-2CAA-F0E1-DFEF0A798FC3}"/>
              </a:ext>
            </a:extLst>
          </p:cNvPr>
          <p:cNvSpPr/>
          <p:nvPr/>
        </p:nvSpPr>
        <p:spPr>
          <a:xfrm>
            <a:off x="345428"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3 Min</a:t>
            </a:r>
          </a:p>
          <a:p>
            <a:pPr algn="ctr">
              <a:lnSpc>
                <a:spcPct val="80000"/>
              </a:lnSpc>
            </a:pPr>
            <a:r>
              <a:rPr lang="en-US" sz="6000" b="1" dirty="0"/>
              <a:t>Start Timer</a:t>
            </a:r>
          </a:p>
        </p:txBody>
      </p:sp>
      <p:sp>
        <p:nvSpPr>
          <p:cNvPr id="297" name="Circle">
            <a:extLst>
              <a:ext uri="{FF2B5EF4-FFF2-40B4-BE49-F238E27FC236}">
                <a16:creationId xmlns:a16="http://schemas.microsoft.com/office/drawing/2014/main" id="{537B447B-66A9-B148-4453-509D738F7271}"/>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298" name="Diagram">
            <a:extLst>
              <a:ext uri="{FF2B5EF4-FFF2-40B4-BE49-F238E27FC236}">
                <a16:creationId xmlns:a16="http://schemas.microsoft.com/office/drawing/2014/main" id="{75D2C90D-2183-1561-5521-9722A50B2C10}"/>
              </a:ext>
            </a:extLst>
          </p:cNvPr>
          <p:cNvGraphicFramePr/>
          <p:nvPr>
            <p:extLst>
              <p:ext uri="{D42A27DB-BD31-4B8C-83A1-F6EECF244321}">
                <p14:modId xmlns:p14="http://schemas.microsoft.com/office/powerpoint/2010/main" val="254692714"/>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9" name="ENGINEERING DESIGN PROCESS">
            <a:extLst>
              <a:ext uri="{FF2B5EF4-FFF2-40B4-BE49-F238E27FC236}">
                <a16:creationId xmlns:a16="http://schemas.microsoft.com/office/drawing/2014/main" id="{604ED909-8CBE-0FCF-CC9F-6958CE96B0ED}"/>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13824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1000"/>
                                  </p:stCondLst>
                                  <p:childTnLst>
                                    <p:set>
                                      <p:cBhvr>
                                        <p:cTn id="6" dur="1" fill="hold">
                                          <p:stCondLst>
                                            <p:cond delay="0"/>
                                          </p:stCondLst>
                                        </p:cTn>
                                        <p:tgtEl>
                                          <p:spTgt spid="293"/>
                                        </p:tgtEl>
                                        <p:attrNameLst>
                                          <p:attrName>style.visibility</p:attrName>
                                        </p:attrNameLst>
                                      </p:cBhvr>
                                      <p:to>
                                        <p:strVal val="hidden"/>
                                      </p:to>
                                    </p:set>
                                  </p:childTnLst>
                                </p:cTn>
                              </p:par>
                            </p:childTnLst>
                          </p:cTn>
                        </p:par>
                        <p:par>
                          <p:cTn id="7" fill="hold">
                            <p:stCondLst>
                              <p:cond delay="1000"/>
                            </p:stCondLst>
                            <p:childTnLst>
                              <p:par>
                                <p:cTn id="8" presetID="1" presetClass="exit" presetSubtype="0" fill="hold" grpId="0" nodeType="afterEffect">
                                  <p:stCondLst>
                                    <p:cond delay="1000"/>
                                  </p:stCondLst>
                                  <p:childTnLst>
                                    <p:set>
                                      <p:cBhvr>
                                        <p:cTn id="9" dur="1" fill="hold">
                                          <p:stCondLst>
                                            <p:cond delay="0"/>
                                          </p:stCondLst>
                                        </p:cTn>
                                        <p:tgtEl>
                                          <p:spTgt spid="292"/>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0" nodeType="afterEffect">
                                  <p:stCondLst>
                                    <p:cond delay="1000"/>
                                  </p:stCondLst>
                                  <p:childTnLst>
                                    <p:set>
                                      <p:cBhvr>
                                        <p:cTn id="12" dur="1" fill="hold">
                                          <p:stCondLst>
                                            <p:cond delay="0"/>
                                          </p:stCondLst>
                                        </p:cTn>
                                        <p:tgtEl>
                                          <p:spTgt spid="291"/>
                                        </p:tgtEl>
                                        <p:attrNameLst>
                                          <p:attrName>style.visibility</p:attrName>
                                        </p:attrNameLst>
                                      </p:cBhvr>
                                      <p:to>
                                        <p:strVal val="hidden"/>
                                      </p:to>
                                    </p:set>
                                  </p:childTnLst>
                                </p:cTn>
                              </p:par>
                            </p:childTnLst>
                          </p:cTn>
                        </p:par>
                        <p:par>
                          <p:cTn id="13" fill="hold">
                            <p:stCondLst>
                              <p:cond delay="3000"/>
                            </p:stCondLst>
                            <p:childTnLst>
                              <p:par>
                                <p:cTn id="14" presetID="1" presetClass="exit" presetSubtype="0" fill="hold" grpId="0" nodeType="afterEffect">
                                  <p:stCondLst>
                                    <p:cond delay="1000"/>
                                  </p:stCondLst>
                                  <p:childTnLst>
                                    <p:set>
                                      <p:cBhvr>
                                        <p:cTn id="15" dur="1" fill="hold">
                                          <p:stCondLst>
                                            <p:cond delay="0"/>
                                          </p:stCondLst>
                                        </p:cTn>
                                        <p:tgtEl>
                                          <p:spTgt spid="290"/>
                                        </p:tgtEl>
                                        <p:attrNameLst>
                                          <p:attrName>style.visibility</p:attrName>
                                        </p:attrNameLst>
                                      </p:cBhvr>
                                      <p:to>
                                        <p:strVal val="hidden"/>
                                      </p:to>
                                    </p:set>
                                  </p:childTnLst>
                                </p:cTn>
                              </p:par>
                            </p:childTnLst>
                          </p:cTn>
                        </p:par>
                        <p:par>
                          <p:cTn id="16" fill="hold">
                            <p:stCondLst>
                              <p:cond delay="4000"/>
                            </p:stCondLst>
                            <p:childTnLst>
                              <p:par>
                                <p:cTn id="17" presetID="1" presetClass="exit" presetSubtype="0" fill="hold" grpId="0" nodeType="afterEffect">
                                  <p:stCondLst>
                                    <p:cond delay="1000"/>
                                  </p:stCondLst>
                                  <p:childTnLst>
                                    <p:set>
                                      <p:cBhvr>
                                        <p:cTn id="18" dur="1" fill="hold">
                                          <p:stCondLst>
                                            <p:cond delay="0"/>
                                          </p:stCondLst>
                                        </p:cTn>
                                        <p:tgtEl>
                                          <p:spTgt spid="289"/>
                                        </p:tgtEl>
                                        <p:attrNameLst>
                                          <p:attrName>style.visibility</p:attrName>
                                        </p:attrNameLst>
                                      </p:cBhvr>
                                      <p:to>
                                        <p:strVal val="hidden"/>
                                      </p:to>
                                    </p:set>
                                  </p:childTnLst>
                                </p:cTn>
                              </p:par>
                            </p:childTnLst>
                          </p:cTn>
                        </p:par>
                        <p:par>
                          <p:cTn id="19" fill="hold">
                            <p:stCondLst>
                              <p:cond delay="5000"/>
                            </p:stCondLst>
                            <p:childTnLst>
                              <p:par>
                                <p:cTn id="20" presetID="1" presetClass="exit" presetSubtype="0" fill="hold" grpId="0" nodeType="afterEffect">
                                  <p:stCondLst>
                                    <p:cond delay="1000"/>
                                  </p:stCondLst>
                                  <p:childTnLst>
                                    <p:set>
                                      <p:cBhvr>
                                        <p:cTn id="21" dur="1" fill="hold">
                                          <p:stCondLst>
                                            <p:cond delay="0"/>
                                          </p:stCondLst>
                                        </p:cTn>
                                        <p:tgtEl>
                                          <p:spTgt spid="288"/>
                                        </p:tgtEl>
                                        <p:attrNameLst>
                                          <p:attrName>style.visibility</p:attrName>
                                        </p:attrNameLst>
                                      </p:cBhvr>
                                      <p:to>
                                        <p:strVal val="hidden"/>
                                      </p:to>
                                    </p:set>
                                  </p:childTnLst>
                                </p:cTn>
                              </p:par>
                            </p:childTnLst>
                          </p:cTn>
                        </p:par>
                        <p:par>
                          <p:cTn id="22" fill="hold">
                            <p:stCondLst>
                              <p:cond delay="6000"/>
                            </p:stCondLst>
                            <p:childTnLst>
                              <p:par>
                                <p:cTn id="23" presetID="1" presetClass="exit" presetSubtype="0" fill="hold" grpId="0" nodeType="afterEffect">
                                  <p:stCondLst>
                                    <p:cond delay="1000"/>
                                  </p:stCondLst>
                                  <p:childTnLst>
                                    <p:set>
                                      <p:cBhvr>
                                        <p:cTn id="24" dur="1" fill="hold">
                                          <p:stCondLst>
                                            <p:cond delay="0"/>
                                          </p:stCondLst>
                                        </p:cTn>
                                        <p:tgtEl>
                                          <p:spTgt spid="287"/>
                                        </p:tgtEl>
                                        <p:attrNameLst>
                                          <p:attrName>style.visibility</p:attrName>
                                        </p:attrNameLst>
                                      </p:cBhvr>
                                      <p:to>
                                        <p:strVal val="hidden"/>
                                      </p:to>
                                    </p:set>
                                  </p:childTnLst>
                                </p:cTn>
                              </p:par>
                            </p:childTnLst>
                          </p:cTn>
                        </p:par>
                        <p:par>
                          <p:cTn id="25" fill="hold">
                            <p:stCondLst>
                              <p:cond delay="7000"/>
                            </p:stCondLst>
                            <p:childTnLst>
                              <p:par>
                                <p:cTn id="26" presetID="1" presetClass="exit" presetSubtype="0" fill="hold" grpId="0" nodeType="afterEffect">
                                  <p:stCondLst>
                                    <p:cond delay="1000"/>
                                  </p:stCondLst>
                                  <p:childTnLst>
                                    <p:set>
                                      <p:cBhvr>
                                        <p:cTn id="27" dur="1" fill="hold">
                                          <p:stCondLst>
                                            <p:cond delay="0"/>
                                          </p:stCondLst>
                                        </p:cTn>
                                        <p:tgtEl>
                                          <p:spTgt spid="286"/>
                                        </p:tgtEl>
                                        <p:attrNameLst>
                                          <p:attrName>style.visibility</p:attrName>
                                        </p:attrNameLst>
                                      </p:cBhvr>
                                      <p:to>
                                        <p:strVal val="hidden"/>
                                      </p:to>
                                    </p:set>
                                  </p:childTnLst>
                                </p:cTn>
                              </p:par>
                            </p:childTnLst>
                          </p:cTn>
                        </p:par>
                        <p:par>
                          <p:cTn id="28" fill="hold">
                            <p:stCondLst>
                              <p:cond delay="8000"/>
                            </p:stCondLst>
                            <p:childTnLst>
                              <p:par>
                                <p:cTn id="29" presetID="1" presetClass="exit" presetSubtype="0" fill="hold" grpId="0" nodeType="afterEffect">
                                  <p:stCondLst>
                                    <p:cond delay="1000"/>
                                  </p:stCondLst>
                                  <p:childTnLst>
                                    <p:set>
                                      <p:cBhvr>
                                        <p:cTn id="30" dur="1" fill="hold">
                                          <p:stCondLst>
                                            <p:cond delay="0"/>
                                          </p:stCondLst>
                                        </p:cTn>
                                        <p:tgtEl>
                                          <p:spTgt spid="285"/>
                                        </p:tgtEl>
                                        <p:attrNameLst>
                                          <p:attrName>style.visibility</p:attrName>
                                        </p:attrNameLst>
                                      </p:cBhvr>
                                      <p:to>
                                        <p:strVal val="hidden"/>
                                      </p:to>
                                    </p:set>
                                  </p:childTnLst>
                                </p:cTn>
                              </p:par>
                            </p:childTnLst>
                          </p:cTn>
                        </p:par>
                        <p:par>
                          <p:cTn id="31" fill="hold">
                            <p:stCondLst>
                              <p:cond delay="9000"/>
                            </p:stCondLst>
                            <p:childTnLst>
                              <p:par>
                                <p:cTn id="32" presetID="1" presetClass="exit" presetSubtype="0" fill="hold" grpId="0" nodeType="afterEffect">
                                  <p:stCondLst>
                                    <p:cond delay="1000"/>
                                  </p:stCondLst>
                                  <p:childTnLst>
                                    <p:set>
                                      <p:cBhvr>
                                        <p:cTn id="33" dur="1" fill="hold">
                                          <p:stCondLst>
                                            <p:cond delay="0"/>
                                          </p:stCondLst>
                                        </p:cTn>
                                        <p:tgtEl>
                                          <p:spTgt spid="284"/>
                                        </p:tgtEl>
                                        <p:attrNameLst>
                                          <p:attrName>style.visibility</p:attrName>
                                        </p:attrNameLst>
                                      </p:cBhvr>
                                      <p:to>
                                        <p:strVal val="hidden"/>
                                      </p:to>
                                    </p:set>
                                  </p:childTnLst>
                                </p:cTn>
                              </p:par>
                            </p:childTnLst>
                          </p:cTn>
                        </p:par>
                        <p:par>
                          <p:cTn id="34" fill="hold">
                            <p:stCondLst>
                              <p:cond delay="10000"/>
                            </p:stCondLst>
                            <p:childTnLst>
                              <p:par>
                                <p:cTn id="35" presetID="1" presetClass="exit" presetSubtype="0" fill="hold" grpId="0" nodeType="afterEffect">
                                  <p:stCondLst>
                                    <p:cond delay="1000"/>
                                  </p:stCondLst>
                                  <p:childTnLst>
                                    <p:set>
                                      <p:cBhvr>
                                        <p:cTn id="36" dur="1" fill="hold">
                                          <p:stCondLst>
                                            <p:cond delay="0"/>
                                          </p:stCondLst>
                                        </p:cTn>
                                        <p:tgtEl>
                                          <p:spTgt spid="283"/>
                                        </p:tgtEl>
                                        <p:attrNameLst>
                                          <p:attrName>style.visibility</p:attrName>
                                        </p:attrNameLst>
                                      </p:cBhvr>
                                      <p:to>
                                        <p:strVal val="hidden"/>
                                      </p:to>
                                    </p:set>
                                  </p:childTnLst>
                                </p:cTn>
                              </p:par>
                            </p:childTnLst>
                          </p:cTn>
                        </p:par>
                        <p:par>
                          <p:cTn id="37" fill="hold">
                            <p:stCondLst>
                              <p:cond delay="11000"/>
                            </p:stCondLst>
                            <p:childTnLst>
                              <p:par>
                                <p:cTn id="38" presetID="1" presetClass="exit" presetSubtype="0" fill="hold" grpId="0" nodeType="afterEffect">
                                  <p:stCondLst>
                                    <p:cond delay="1000"/>
                                  </p:stCondLst>
                                  <p:childTnLst>
                                    <p:set>
                                      <p:cBhvr>
                                        <p:cTn id="39" dur="1" fill="hold">
                                          <p:stCondLst>
                                            <p:cond delay="0"/>
                                          </p:stCondLst>
                                        </p:cTn>
                                        <p:tgtEl>
                                          <p:spTgt spid="282"/>
                                        </p:tgtEl>
                                        <p:attrNameLst>
                                          <p:attrName>style.visibility</p:attrName>
                                        </p:attrNameLst>
                                      </p:cBhvr>
                                      <p:to>
                                        <p:strVal val="hidden"/>
                                      </p:to>
                                    </p:set>
                                  </p:childTnLst>
                                </p:cTn>
                              </p:par>
                            </p:childTnLst>
                          </p:cTn>
                        </p:par>
                        <p:par>
                          <p:cTn id="40" fill="hold">
                            <p:stCondLst>
                              <p:cond delay="12000"/>
                            </p:stCondLst>
                            <p:childTnLst>
                              <p:par>
                                <p:cTn id="41" presetID="1" presetClass="exit" presetSubtype="0" fill="hold" grpId="0" nodeType="afterEffect">
                                  <p:stCondLst>
                                    <p:cond delay="1000"/>
                                  </p:stCondLst>
                                  <p:childTnLst>
                                    <p:set>
                                      <p:cBhvr>
                                        <p:cTn id="42" dur="1" fill="hold">
                                          <p:stCondLst>
                                            <p:cond delay="0"/>
                                          </p:stCondLst>
                                        </p:cTn>
                                        <p:tgtEl>
                                          <p:spTgt spid="281"/>
                                        </p:tgtEl>
                                        <p:attrNameLst>
                                          <p:attrName>style.visibility</p:attrName>
                                        </p:attrNameLst>
                                      </p:cBhvr>
                                      <p:to>
                                        <p:strVal val="hidden"/>
                                      </p:to>
                                    </p:set>
                                  </p:childTnLst>
                                </p:cTn>
                              </p:par>
                            </p:childTnLst>
                          </p:cTn>
                        </p:par>
                        <p:par>
                          <p:cTn id="43" fill="hold">
                            <p:stCondLst>
                              <p:cond delay="13000"/>
                            </p:stCondLst>
                            <p:childTnLst>
                              <p:par>
                                <p:cTn id="44" presetID="1" presetClass="exit" presetSubtype="0" fill="hold" grpId="0" nodeType="afterEffect">
                                  <p:stCondLst>
                                    <p:cond delay="1000"/>
                                  </p:stCondLst>
                                  <p:childTnLst>
                                    <p:set>
                                      <p:cBhvr>
                                        <p:cTn id="45" dur="1" fill="hold">
                                          <p:stCondLst>
                                            <p:cond delay="0"/>
                                          </p:stCondLst>
                                        </p:cTn>
                                        <p:tgtEl>
                                          <p:spTgt spid="280"/>
                                        </p:tgtEl>
                                        <p:attrNameLst>
                                          <p:attrName>style.visibility</p:attrName>
                                        </p:attrNameLst>
                                      </p:cBhvr>
                                      <p:to>
                                        <p:strVal val="hidden"/>
                                      </p:to>
                                    </p:set>
                                  </p:childTnLst>
                                </p:cTn>
                              </p:par>
                            </p:childTnLst>
                          </p:cTn>
                        </p:par>
                        <p:par>
                          <p:cTn id="46" fill="hold">
                            <p:stCondLst>
                              <p:cond delay="14000"/>
                            </p:stCondLst>
                            <p:childTnLst>
                              <p:par>
                                <p:cTn id="47" presetID="1" presetClass="exit" presetSubtype="0" fill="hold" grpId="0" nodeType="afterEffect">
                                  <p:stCondLst>
                                    <p:cond delay="1000"/>
                                  </p:stCondLst>
                                  <p:childTnLst>
                                    <p:set>
                                      <p:cBhvr>
                                        <p:cTn id="48" dur="1" fill="hold">
                                          <p:stCondLst>
                                            <p:cond delay="0"/>
                                          </p:stCondLst>
                                        </p:cTn>
                                        <p:tgtEl>
                                          <p:spTgt spid="279"/>
                                        </p:tgtEl>
                                        <p:attrNameLst>
                                          <p:attrName>style.visibility</p:attrName>
                                        </p:attrNameLst>
                                      </p:cBhvr>
                                      <p:to>
                                        <p:strVal val="hidden"/>
                                      </p:to>
                                    </p:set>
                                  </p:childTnLst>
                                </p:cTn>
                              </p:par>
                            </p:childTnLst>
                          </p:cTn>
                        </p:par>
                        <p:par>
                          <p:cTn id="49" fill="hold">
                            <p:stCondLst>
                              <p:cond delay="15000"/>
                            </p:stCondLst>
                            <p:childTnLst>
                              <p:par>
                                <p:cTn id="50" presetID="1" presetClass="exit" presetSubtype="0" fill="hold" grpId="0" nodeType="afterEffect">
                                  <p:stCondLst>
                                    <p:cond delay="1000"/>
                                  </p:stCondLst>
                                  <p:childTnLst>
                                    <p:set>
                                      <p:cBhvr>
                                        <p:cTn id="51" dur="1" fill="hold">
                                          <p:stCondLst>
                                            <p:cond delay="0"/>
                                          </p:stCondLst>
                                        </p:cTn>
                                        <p:tgtEl>
                                          <p:spTgt spid="278"/>
                                        </p:tgtEl>
                                        <p:attrNameLst>
                                          <p:attrName>style.visibility</p:attrName>
                                        </p:attrNameLst>
                                      </p:cBhvr>
                                      <p:to>
                                        <p:strVal val="hidden"/>
                                      </p:to>
                                    </p:set>
                                  </p:childTnLst>
                                </p:cTn>
                              </p:par>
                            </p:childTnLst>
                          </p:cTn>
                        </p:par>
                        <p:par>
                          <p:cTn id="52" fill="hold">
                            <p:stCondLst>
                              <p:cond delay="16000"/>
                            </p:stCondLst>
                            <p:childTnLst>
                              <p:par>
                                <p:cTn id="53" presetID="1" presetClass="exit" presetSubtype="0" fill="hold" grpId="0" nodeType="afterEffect">
                                  <p:stCondLst>
                                    <p:cond delay="1000"/>
                                  </p:stCondLst>
                                  <p:childTnLst>
                                    <p:set>
                                      <p:cBhvr>
                                        <p:cTn id="54" dur="1" fill="hold">
                                          <p:stCondLst>
                                            <p:cond delay="0"/>
                                          </p:stCondLst>
                                        </p:cTn>
                                        <p:tgtEl>
                                          <p:spTgt spid="277"/>
                                        </p:tgtEl>
                                        <p:attrNameLst>
                                          <p:attrName>style.visibility</p:attrName>
                                        </p:attrNameLst>
                                      </p:cBhvr>
                                      <p:to>
                                        <p:strVal val="hidden"/>
                                      </p:to>
                                    </p:set>
                                  </p:childTnLst>
                                </p:cTn>
                              </p:par>
                            </p:childTnLst>
                          </p:cTn>
                        </p:par>
                        <p:par>
                          <p:cTn id="55" fill="hold">
                            <p:stCondLst>
                              <p:cond delay="17000"/>
                            </p:stCondLst>
                            <p:childTnLst>
                              <p:par>
                                <p:cTn id="56" presetID="1" presetClass="exit" presetSubtype="0" fill="hold" grpId="0" nodeType="afterEffect">
                                  <p:stCondLst>
                                    <p:cond delay="1000"/>
                                  </p:stCondLst>
                                  <p:childTnLst>
                                    <p:set>
                                      <p:cBhvr>
                                        <p:cTn id="57" dur="1" fill="hold">
                                          <p:stCondLst>
                                            <p:cond delay="0"/>
                                          </p:stCondLst>
                                        </p:cTn>
                                        <p:tgtEl>
                                          <p:spTgt spid="276"/>
                                        </p:tgtEl>
                                        <p:attrNameLst>
                                          <p:attrName>style.visibility</p:attrName>
                                        </p:attrNameLst>
                                      </p:cBhvr>
                                      <p:to>
                                        <p:strVal val="hidden"/>
                                      </p:to>
                                    </p:set>
                                  </p:childTnLst>
                                </p:cTn>
                              </p:par>
                            </p:childTnLst>
                          </p:cTn>
                        </p:par>
                        <p:par>
                          <p:cTn id="58" fill="hold">
                            <p:stCondLst>
                              <p:cond delay="18000"/>
                            </p:stCondLst>
                            <p:childTnLst>
                              <p:par>
                                <p:cTn id="59" presetID="1" presetClass="exit" presetSubtype="0" fill="hold" grpId="0" nodeType="afterEffect">
                                  <p:stCondLst>
                                    <p:cond delay="1000"/>
                                  </p:stCondLst>
                                  <p:childTnLst>
                                    <p:set>
                                      <p:cBhvr>
                                        <p:cTn id="60" dur="1" fill="hold">
                                          <p:stCondLst>
                                            <p:cond delay="0"/>
                                          </p:stCondLst>
                                        </p:cTn>
                                        <p:tgtEl>
                                          <p:spTgt spid="275"/>
                                        </p:tgtEl>
                                        <p:attrNameLst>
                                          <p:attrName>style.visibility</p:attrName>
                                        </p:attrNameLst>
                                      </p:cBhvr>
                                      <p:to>
                                        <p:strVal val="hidden"/>
                                      </p:to>
                                    </p:set>
                                  </p:childTnLst>
                                </p:cTn>
                              </p:par>
                            </p:childTnLst>
                          </p:cTn>
                        </p:par>
                        <p:par>
                          <p:cTn id="61" fill="hold">
                            <p:stCondLst>
                              <p:cond delay="19000"/>
                            </p:stCondLst>
                            <p:childTnLst>
                              <p:par>
                                <p:cTn id="62" presetID="1" presetClass="exit" presetSubtype="0" fill="hold" grpId="0" nodeType="afterEffect">
                                  <p:stCondLst>
                                    <p:cond delay="1000"/>
                                  </p:stCondLst>
                                  <p:childTnLst>
                                    <p:set>
                                      <p:cBhvr>
                                        <p:cTn id="63" dur="1" fill="hold">
                                          <p:stCondLst>
                                            <p:cond delay="0"/>
                                          </p:stCondLst>
                                        </p:cTn>
                                        <p:tgtEl>
                                          <p:spTgt spid="274"/>
                                        </p:tgtEl>
                                        <p:attrNameLst>
                                          <p:attrName>style.visibility</p:attrName>
                                        </p:attrNameLst>
                                      </p:cBhvr>
                                      <p:to>
                                        <p:strVal val="hidden"/>
                                      </p:to>
                                    </p:set>
                                  </p:childTnLst>
                                </p:cTn>
                              </p:par>
                            </p:childTnLst>
                          </p:cTn>
                        </p:par>
                        <p:par>
                          <p:cTn id="64" fill="hold">
                            <p:stCondLst>
                              <p:cond delay="20000"/>
                            </p:stCondLst>
                            <p:childTnLst>
                              <p:par>
                                <p:cTn id="65" presetID="1" presetClass="exit" presetSubtype="0" fill="hold" grpId="0" nodeType="afterEffect">
                                  <p:stCondLst>
                                    <p:cond delay="1000"/>
                                  </p:stCondLst>
                                  <p:childTnLst>
                                    <p:set>
                                      <p:cBhvr>
                                        <p:cTn id="66" dur="1" fill="hold">
                                          <p:stCondLst>
                                            <p:cond delay="0"/>
                                          </p:stCondLst>
                                        </p:cTn>
                                        <p:tgtEl>
                                          <p:spTgt spid="273"/>
                                        </p:tgtEl>
                                        <p:attrNameLst>
                                          <p:attrName>style.visibility</p:attrName>
                                        </p:attrNameLst>
                                      </p:cBhvr>
                                      <p:to>
                                        <p:strVal val="hidden"/>
                                      </p:to>
                                    </p:set>
                                  </p:childTnLst>
                                </p:cTn>
                              </p:par>
                            </p:childTnLst>
                          </p:cTn>
                        </p:par>
                        <p:par>
                          <p:cTn id="67" fill="hold">
                            <p:stCondLst>
                              <p:cond delay="21000"/>
                            </p:stCondLst>
                            <p:childTnLst>
                              <p:par>
                                <p:cTn id="68" presetID="1" presetClass="exit" presetSubtype="0" fill="hold" grpId="0" nodeType="afterEffect">
                                  <p:stCondLst>
                                    <p:cond delay="1000"/>
                                  </p:stCondLst>
                                  <p:childTnLst>
                                    <p:set>
                                      <p:cBhvr>
                                        <p:cTn id="69" dur="1" fill="hold">
                                          <p:stCondLst>
                                            <p:cond delay="0"/>
                                          </p:stCondLst>
                                        </p:cTn>
                                        <p:tgtEl>
                                          <p:spTgt spid="272"/>
                                        </p:tgtEl>
                                        <p:attrNameLst>
                                          <p:attrName>style.visibility</p:attrName>
                                        </p:attrNameLst>
                                      </p:cBhvr>
                                      <p:to>
                                        <p:strVal val="hidden"/>
                                      </p:to>
                                    </p:set>
                                  </p:childTnLst>
                                </p:cTn>
                              </p:par>
                            </p:childTnLst>
                          </p:cTn>
                        </p:par>
                        <p:par>
                          <p:cTn id="70" fill="hold">
                            <p:stCondLst>
                              <p:cond delay="22000"/>
                            </p:stCondLst>
                            <p:childTnLst>
                              <p:par>
                                <p:cTn id="71" presetID="1" presetClass="exit" presetSubtype="0" fill="hold" grpId="0" nodeType="afterEffect">
                                  <p:stCondLst>
                                    <p:cond delay="1000"/>
                                  </p:stCondLst>
                                  <p:childTnLst>
                                    <p:set>
                                      <p:cBhvr>
                                        <p:cTn id="72" dur="1" fill="hold">
                                          <p:stCondLst>
                                            <p:cond delay="0"/>
                                          </p:stCondLst>
                                        </p:cTn>
                                        <p:tgtEl>
                                          <p:spTgt spid="271"/>
                                        </p:tgtEl>
                                        <p:attrNameLst>
                                          <p:attrName>style.visibility</p:attrName>
                                        </p:attrNameLst>
                                      </p:cBhvr>
                                      <p:to>
                                        <p:strVal val="hidden"/>
                                      </p:to>
                                    </p:set>
                                  </p:childTnLst>
                                </p:cTn>
                              </p:par>
                            </p:childTnLst>
                          </p:cTn>
                        </p:par>
                        <p:par>
                          <p:cTn id="73" fill="hold">
                            <p:stCondLst>
                              <p:cond delay="23000"/>
                            </p:stCondLst>
                            <p:childTnLst>
                              <p:par>
                                <p:cTn id="74" presetID="1" presetClass="exit" presetSubtype="0" fill="hold" grpId="0" nodeType="afterEffect">
                                  <p:stCondLst>
                                    <p:cond delay="1000"/>
                                  </p:stCondLst>
                                  <p:childTnLst>
                                    <p:set>
                                      <p:cBhvr>
                                        <p:cTn id="75" dur="1" fill="hold">
                                          <p:stCondLst>
                                            <p:cond delay="0"/>
                                          </p:stCondLst>
                                        </p:cTn>
                                        <p:tgtEl>
                                          <p:spTgt spid="270"/>
                                        </p:tgtEl>
                                        <p:attrNameLst>
                                          <p:attrName>style.visibility</p:attrName>
                                        </p:attrNameLst>
                                      </p:cBhvr>
                                      <p:to>
                                        <p:strVal val="hidden"/>
                                      </p:to>
                                    </p:set>
                                  </p:childTnLst>
                                </p:cTn>
                              </p:par>
                            </p:childTnLst>
                          </p:cTn>
                        </p:par>
                        <p:par>
                          <p:cTn id="76" fill="hold">
                            <p:stCondLst>
                              <p:cond delay="24000"/>
                            </p:stCondLst>
                            <p:childTnLst>
                              <p:par>
                                <p:cTn id="77" presetID="1" presetClass="exit" presetSubtype="0" fill="hold" grpId="0" nodeType="afterEffect">
                                  <p:stCondLst>
                                    <p:cond delay="1000"/>
                                  </p:stCondLst>
                                  <p:childTnLst>
                                    <p:set>
                                      <p:cBhvr>
                                        <p:cTn id="78" dur="1" fill="hold">
                                          <p:stCondLst>
                                            <p:cond delay="0"/>
                                          </p:stCondLst>
                                        </p:cTn>
                                        <p:tgtEl>
                                          <p:spTgt spid="269"/>
                                        </p:tgtEl>
                                        <p:attrNameLst>
                                          <p:attrName>style.visibility</p:attrName>
                                        </p:attrNameLst>
                                      </p:cBhvr>
                                      <p:to>
                                        <p:strVal val="hidden"/>
                                      </p:to>
                                    </p:set>
                                  </p:childTnLst>
                                </p:cTn>
                              </p:par>
                            </p:childTnLst>
                          </p:cTn>
                        </p:par>
                        <p:par>
                          <p:cTn id="79" fill="hold">
                            <p:stCondLst>
                              <p:cond delay="25000"/>
                            </p:stCondLst>
                            <p:childTnLst>
                              <p:par>
                                <p:cTn id="80" presetID="1" presetClass="exit" presetSubtype="0" fill="hold" grpId="0" nodeType="afterEffect">
                                  <p:stCondLst>
                                    <p:cond delay="1000"/>
                                  </p:stCondLst>
                                  <p:childTnLst>
                                    <p:set>
                                      <p:cBhvr>
                                        <p:cTn id="81" dur="1" fill="hold">
                                          <p:stCondLst>
                                            <p:cond delay="0"/>
                                          </p:stCondLst>
                                        </p:cTn>
                                        <p:tgtEl>
                                          <p:spTgt spid="268"/>
                                        </p:tgtEl>
                                        <p:attrNameLst>
                                          <p:attrName>style.visibility</p:attrName>
                                        </p:attrNameLst>
                                      </p:cBhvr>
                                      <p:to>
                                        <p:strVal val="hidden"/>
                                      </p:to>
                                    </p:set>
                                  </p:childTnLst>
                                </p:cTn>
                              </p:par>
                            </p:childTnLst>
                          </p:cTn>
                        </p:par>
                        <p:par>
                          <p:cTn id="82" fill="hold">
                            <p:stCondLst>
                              <p:cond delay="26000"/>
                            </p:stCondLst>
                            <p:childTnLst>
                              <p:par>
                                <p:cTn id="83" presetID="1" presetClass="exit" presetSubtype="0" fill="hold" grpId="0" nodeType="afterEffect">
                                  <p:stCondLst>
                                    <p:cond delay="1000"/>
                                  </p:stCondLst>
                                  <p:childTnLst>
                                    <p:set>
                                      <p:cBhvr>
                                        <p:cTn id="84" dur="1" fill="hold">
                                          <p:stCondLst>
                                            <p:cond delay="0"/>
                                          </p:stCondLst>
                                        </p:cTn>
                                        <p:tgtEl>
                                          <p:spTgt spid="267"/>
                                        </p:tgtEl>
                                        <p:attrNameLst>
                                          <p:attrName>style.visibility</p:attrName>
                                        </p:attrNameLst>
                                      </p:cBhvr>
                                      <p:to>
                                        <p:strVal val="hidden"/>
                                      </p:to>
                                    </p:set>
                                  </p:childTnLst>
                                </p:cTn>
                              </p:par>
                            </p:childTnLst>
                          </p:cTn>
                        </p:par>
                        <p:par>
                          <p:cTn id="85" fill="hold">
                            <p:stCondLst>
                              <p:cond delay="27000"/>
                            </p:stCondLst>
                            <p:childTnLst>
                              <p:par>
                                <p:cTn id="86" presetID="1" presetClass="exit" presetSubtype="0" fill="hold" grpId="0" nodeType="afterEffect">
                                  <p:stCondLst>
                                    <p:cond delay="1000"/>
                                  </p:stCondLst>
                                  <p:childTnLst>
                                    <p:set>
                                      <p:cBhvr>
                                        <p:cTn id="87" dur="1" fill="hold">
                                          <p:stCondLst>
                                            <p:cond delay="0"/>
                                          </p:stCondLst>
                                        </p:cTn>
                                        <p:tgtEl>
                                          <p:spTgt spid="266"/>
                                        </p:tgtEl>
                                        <p:attrNameLst>
                                          <p:attrName>style.visibility</p:attrName>
                                        </p:attrNameLst>
                                      </p:cBhvr>
                                      <p:to>
                                        <p:strVal val="hidden"/>
                                      </p:to>
                                    </p:set>
                                  </p:childTnLst>
                                </p:cTn>
                              </p:par>
                            </p:childTnLst>
                          </p:cTn>
                        </p:par>
                        <p:par>
                          <p:cTn id="88" fill="hold">
                            <p:stCondLst>
                              <p:cond delay="28000"/>
                            </p:stCondLst>
                            <p:childTnLst>
                              <p:par>
                                <p:cTn id="89" presetID="1" presetClass="exit" presetSubtype="0" fill="hold" grpId="0" nodeType="afterEffect">
                                  <p:stCondLst>
                                    <p:cond delay="1000"/>
                                  </p:stCondLst>
                                  <p:childTnLst>
                                    <p:set>
                                      <p:cBhvr>
                                        <p:cTn id="90" dur="1" fill="hold">
                                          <p:stCondLst>
                                            <p:cond delay="0"/>
                                          </p:stCondLst>
                                        </p:cTn>
                                        <p:tgtEl>
                                          <p:spTgt spid="265"/>
                                        </p:tgtEl>
                                        <p:attrNameLst>
                                          <p:attrName>style.visibility</p:attrName>
                                        </p:attrNameLst>
                                      </p:cBhvr>
                                      <p:to>
                                        <p:strVal val="hidden"/>
                                      </p:to>
                                    </p:set>
                                  </p:childTnLst>
                                </p:cTn>
                              </p:par>
                            </p:childTnLst>
                          </p:cTn>
                        </p:par>
                        <p:par>
                          <p:cTn id="91" fill="hold">
                            <p:stCondLst>
                              <p:cond delay="29000"/>
                            </p:stCondLst>
                            <p:childTnLst>
                              <p:par>
                                <p:cTn id="92" presetID="1" presetClass="exit" presetSubtype="0" fill="hold" grpId="0" nodeType="afterEffect">
                                  <p:stCondLst>
                                    <p:cond delay="1000"/>
                                  </p:stCondLst>
                                  <p:childTnLst>
                                    <p:set>
                                      <p:cBhvr>
                                        <p:cTn id="93" dur="1" fill="hold">
                                          <p:stCondLst>
                                            <p:cond delay="0"/>
                                          </p:stCondLst>
                                        </p:cTn>
                                        <p:tgtEl>
                                          <p:spTgt spid="264"/>
                                        </p:tgtEl>
                                        <p:attrNameLst>
                                          <p:attrName>style.visibility</p:attrName>
                                        </p:attrNameLst>
                                      </p:cBhvr>
                                      <p:to>
                                        <p:strVal val="hidden"/>
                                      </p:to>
                                    </p:set>
                                  </p:childTnLst>
                                </p:cTn>
                              </p:par>
                            </p:childTnLst>
                          </p:cTn>
                        </p:par>
                        <p:par>
                          <p:cTn id="94" fill="hold">
                            <p:stCondLst>
                              <p:cond delay="30000"/>
                            </p:stCondLst>
                            <p:childTnLst>
                              <p:par>
                                <p:cTn id="95" presetID="1" presetClass="exit" presetSubtype="0" fill="hold" grpId="0" nodeType="afterEffect">
                                  <p:stCondLst>
                                    <p:cond delay="1000"/>
                                  </p:stCondLst>
                                  <p:childTnLst>
                                    <p:set>
                                      <p:cBhvr>
                                        <p:cTn id="96" dur="1" fill="hold">
                                          <p:stCondLst>
                                            <p:cond delay="0"/>
                                          </p:stCondLst>
                                        </p:cTn>
                                        <p:tgtEl>
                                          <p:spTgt spid="263"/>
                                        </p:tgtEl>
                                        <p:attrNameLst>
                                          <p:attrName>style.visibility</p:attrName>
                                        </p:attrNameLst>
                                      </p:cBhvr>
                                      <p:to>
                                        <p:strVal val="hidden"/>
                                      </p:to>
                                    </p:set>
                                  </p:childTnLst>
                                </p:cTn>
                              </p:par>
                            </p:childTnLst>
                          </p:cTn>
                        </p:par>
                        <p:par>
                          <p:cTn id="97" fill="hold">
                            <p:stCondLst>
                              <p:cond delay="31000"/>
                            </p:stCondLst>
                            <p:childTnLst>
                              <p:par>
                                <p:cTn id="98" presetID="1" presetClass="exit" presetSubtype="0" fill="hold" grpId="0" nodeType="afterEffect">
                                  <p:stCondLst>
                                    <p:cond delay="1000"/>
                                  </p:stCondLst>
                                  <p:childTnLst>
                                    <p:set>
                                      <p:cBhvr>
                                        <p:cTn id="99" dur="1" fill="hold">
                                          <p:stCondLst>
                                            <p:cond delay="0"/>
                                          </p:stCondLst>
                                        </p:cTn>
                                        <p:tgtEl>
                                          <p:spTgt spid="262"/>
                                        </p:tgtEl>
                                        <p:attrNameLst>
                                          <p:attrName>style.visibility</p:attrName>
                                        </p:attrNameLst>
                                      </p:cBhvr>
                                      <p:to>
                                        <p:strVal val="hidden"/>
                                      </p:to>
                                    </p:set>
                                  </p:childTnLst>
                                </p:cTn>
                              </p:par>
                            </p:childTnLst>
                          </p:cTn>
                        </p:par>
                        <p:par>
                          <p:cTn id="100" fill="hold">
                            <p:stCondLst>
                              <p:cond delay="32000"/>
                            </p:stCondLst>
                            <p:childTnLst>
                              <p:par>
                                <p:cTn id="101" presetID="1" presetClass="exit" presetSubtype="0" fill="hold" grpId="0" nodeType="afterEffect">
                                  <p:stCondLst>
                                    <p:cond delay="1000"/>
                                  </p:stCondLst>
                                  <p:childTnLst>
                                    <p:set>
                                      <p:cBhvr>
                                        <p:cTn id="102" dur="1" fill="hold">
                                          <p:stCondLst>
                                            <p:cond delay="0"/>
                                          </p:stCondLst>
                                        </p:cTn>
                                        <p:tgtEl>
                                          <p:spTgt spid="261"/>
                                        </p:tgtEl>
                                        <p:attrNameLst>
                                          <p:attrName>style.visibility</p:attrName>
                                        </p:attrNameLst>
                                      </p:cBhvr>
                                      <p:to>
                                        <p:strVal val="hidden"/>
                                      </p:to>
                                    </p:set>
                                  </p:childTnLst>
                                </p:cTn>
                              </p:par>
                            </p:childTnLst>
                          </p:cTn>
                        </p:par>
                        <p:par>
                          <p:cTn id="103" fill="hold">
                            <p:stCondLst>
                              <p:cond delay="33000"/>
                            </p:stCondLst>
                            <p:childTnLst>
                              <p:par>
                                <p:cTn id="104" presetID="1" presetClass="exit" presetSubtype="0" fill="hold" grpId="0" nodeType="afterEffect">
                                  <p:stCondLst>
                                    <p:cond delay="1000"/>
                                  </p:stCondLst>
                                  <p:childTnLst>
                                    <p:set>
                                      <p:cBhvr>
                                        <p:cTn id="105" dur="1" fill="hold">
                                          <p:stCondLst>
                                            <p:cond delay="0"/>
                                          </p:stCondLst>
                                        </p:cTn>
                                        <p:tgtEl>
                                          <p:spTgt spid="260"/>
                                        </p:tgtEl>
                                        <p:attrNameLst>
                                          <p:attrName>style.visibility</p:attrName>
                                        </p:attrNameLst>
                                      </p:cBhvr>
                                      <p:to>
                                        <p:strVal val="hidden"/>
                                      </p:to>
                                    </p:set>
                                  </p:childTnLst>
                                </p:cTn>
                              </p:par>
                            </p:childTnLst>
                          </p:cTn>
                        </p:par>
                        <p:par>
                          <p:cTn id="106" fill="hold">
                            <p:stCondLst>
                              <p:cond delay="34000"/>
                            </p:stCondLst>
                            <p:childTnLst>
                              <p:par>
                                <p:cTn id="107" presetID="1" presetClass="exit" presetSubtype="0" fill="hold" grpId="0" nodeType="afterEffect">
                                  <p:stCondLst>
                                    <p:cond delay="1000"/>
                                  </p:stCondLst>
                                  <p:childTnLst>
                                    <p:set>
                                      <p:cBhvr>
                                        <p:cTn id="108" dur="1" fill="hold">
                                          <p:stCondLst>
                                            <p:cond delay="0"/>
                                          </p:stCondLst>
                                        </p:cTn>
                                        <p:tgtEl>
                                          <p:spTgt spid="259"/>
                                        </p:tgtEl>
                                        <p:attrNameLst>
                                          <p:attrName>style.visibility</p:attrName>
                                        </p:attrNameLst>
                                      </p:cBhvr>
                                      <p:to>
                                        <p:strVal val="hidden"/>
                                      </p:to>
                                    </p:set>
                                  </p:childTnLst>
                                </p:cTn>
                              </p:par>
                            </p:childTnLst>
                          </p:cTn>
                        </p:par>
                        <p:par>
                          <p:cTn id="109" fill="hold">
                            <p:stCondLst>
                              <p:cond delay="35000"/>
                            </p:stCondLst>
                            <p:childTnLst>
                              <p:par>
                                <p:cTn id="110" presetID="1" presetClass="exit" presetSubtype="0" fill="hold" grpId="0" nodeType="afterEffect">
                                  <p:stCondLst>
                                    <p:cond delay="1000"/>
                                  </p:stCondLst>
                                  <p:childTnLst>
                                    <p:set>
                                      <p:cBhvr>
                                        <p:cTn id="111" dur="1" fill="hold">
                                          <p:stCondLst>
                                            <p:cond delay="0"/>
                                          </p:stCondLst>
                                        </p:cTn>
                                        <p:tgtEl>
                                          <p:spTgt spid="258"/>
                                        </p:tgtEl>
                                        <p:attrNameLst>
                                          <p:attrName>style.visibility</p:attrName>
                                        </p:attrNameLst>
                                      </p:cBhvr>
                                      <p:to>
                                        <p:strVal val="hidden"/>
                                      </p:to>
                                    </p:set>
                                  </p:childTnLst>
                                </p:cTn>
                              </p:par>
                            </p:childTnLst>
                          </p:cTn>
                        </p:par>
                        <p:par>
                          <p:cTn id="112" fill="hold">
                            <p:stCondLst>
                              <p:cond delay="36000"/>
                            </p:stCondLst>
                            <p:childTnLst>
                              <p:par>
                                <p:cTn id="113" presetID="1" presetClass="exit" presetSubtype="0" fill="hold" grpId="0" nodeType="afterEffect">
                                  <p:stCondLst>
                                    <p:cond delay="1000"/>
                                  </p:stCondLst>
                                  <p:childTnLst>
                                    <p:set>
                                      <p:cBhvr>
                                        <p:cTn id="114" dur="1" fill="hold">
                                          <p:stCondLst>
                                            <p:cond delay="0"/>
                                          </p:stCondLst>
                                        </p:cTn>
                                        <p:tgtEl>
                                          <p:spTgt spid="257"/>
                                        </p:tgtEl>
                                        <p:attrNameLst>
                                          <p:attrName>style.visibility</p:attrName>
                                        </p:attrNameLst>
                                      </p:cBhvr>
                                      <p:to>
                                        <p:strVal val="hidden"/>
                                      </p:to>
                                    </p:set>
                                  </p:childTnLst>
                                </p:cTn>
                              </p:par>
                            </p:childTnLst>
                          </p:cTn>
                        </p:par>
                        <p:par>
                          <p:cTn id="115" fill="hold">
                            <p:stCondLst>
                              <p:cond delay="37000"/>
                            </p:stCondLst>
                            <p:childTnLst>
                              <p:par>
                                <p:cTn id="116" presetID="1" presetClass="exit" presetSubtype="0" fill="hold" grpId="0" nodeType="afterEffect">
                                  <p:stCondLst>
                                    <p:cond delay="1000"/>
                                  </p:stCondLst>
                                  <p:childTnLst>
                                    <p:set>
                                      <p:cBhvr>
                                        <p:cTn id="117" dur="1" fill="hold">
                                          <p:stCondLst>
                                            <p:cond delay="0"/>
                                          </p:stCondLst>
                                        </p:cTn>
                                        <p:tgtEl>
                                          <p:spTgt spid="256"/>
                                        </p:tgtEl>
                                        <p:attrNameLst>
                                          <p:attrName>style.visibility</p:attrName>
                                        </p:attrNameLst>
                                      </p:cBhvr>
                                      <p:to>
                                        <p:strVal val="hidden"/>
                                      </p:to>
                                    </p:set>
                                  </p:childTnLst>
                                </p:cTn>
                              </p:par>
                            </p:childTnLst>
                          </p:cTn>
                        </p:par>
                        <p:par>
                          <p:cTn id="118" fill="hold">
                            <p:stCondLst>
                              <p:cond delay="38000"/>
                            </p:stCondLst>
                            <p:childTnLst>
                              <p:par>
                                <p:cTn id="119" presetID="1" presetClass="exit" presetSubtype="0" fill="hold" grpId="0" nodeType="afterEffect">
                                  <p:stCondLst>
                                    <p:cond delay="1000"/>
                                  </p:stCondLst>
                                  <p:childTnLst>
                                    <p:set>
                                      <p:cBhvr>
                                        <p:cTn id="120" dur="1" fill="hold">
                                          <p:stCondLst>
                                            <p:cond delay="0"/>
                                          </p:stCondLst>
                                        </p:cTn>
                                        <p:tgtEl>
                                          <p:spTgt spid="255"/>
                                        </p:tgtEl>
                                        <p:attrNameLst>
                                          <p:attrName>style.visibility</p:attrName>
                                        </p:attrNameLst>
                                      </p:cBhvr>
                                      <p:to>
                                        <p:strVal val="hidden"/>
                                      </p:to>
                                    </p:set>
                                  </p:childTnLst>
                                </p:cTn>
                              </p:par>
                            </p:childTnLst>
                          </p:cTn>
                        </p:par>
                        <p:par>
                          <p:cTn id="121" fill="hold">
                            <p:stCondLst>
                              <p:cond delay="39000"/>
                            </p:stCondLst>
                            <p:childTnLst>
                              <p:par>
                                <p:cTn id="122" presetID="1" presetClass="exit" presetSubtype="0" fill="hold" grpId="0" nodeType="afterEffect">
                                  <p:stCondLst>
                                    <p:cond delay="1000"/>
                                  </p:stCondLst>
                                  <p:childTnLst>
                                    <p:set>
                                      <p:cBhvr>
                                        <p:cTn id="123" dur="1" fill="hold">
                                          <p:stCondLst>
                                            <p:cond delay="0"/>
                                          </p:stCondLst>
                                        </p:cTn>
                                        <p:tgtEl>
                                          <p:spTgt spid="254"/>
                                        </p:tgtEl>
                                        <p:attrNameLst>
                                          <p:attrName>style.visibility</p:attrName>
                                        </p:attrNameLst>
                                      </p:cBhvr>
                                      <p:to>
                                        <p:strVal val="hidden"/>
                                      </p:to>
                                    </p:set>
                                  </p:childTnLst>
                                </p:cTn>
                              </p:par>
                            </p:childTnLst>
                          </p:cTn>
                        </p:par>
                        <p:par>
                          <p:cTn id="124" fill="hold">
                            <p:stCondLst>
                              <p:cond delay="40000"/>
                            </p:stCondLst>
                            <p:childTnLst>
                              <p:par>
                                <p:cTn id="125" presetID="1" presetClass="exit" presetSubtype="0" fill="hold" grpId="0" nodeType="afterEffect">
                                  <p:stCondLst>
                                    <p:cond delay="1000"/>
                                  </p:stCondLst>
                                  <p:childTnLst>
                                    <p:set>
                                      <p:cBhvr>
                                        <p:cTn id="126" dur="1" fill="hold">
                                          <p:stCondLst>
                                            <p:cond delay="0"/>
                                          </p:stCondLst>
                                        </p:cTn>
                                        <p:tgtEl>
                                          <p:spTgt spid="253"/>
                                        </p:tgtEl>
                                        <p:attrNameLst>
                                          <p:attrName>style.visibility</p:attrName>
                                        </p:attrNameLst>
                                      </p:cBhvr>
                                      <p:to>
                                        <p:strVal val="hidden"/>
                                      </p:to>
                                    </p:set>
                                  </p:childTnLst>
                                </p:cTn>
                              </p:par>
                            </p:childTnLst>
                          </p:cTn>
                        </p:par>
                        <p:par>
                          <p:cTn id="127" fill="hold">
                            <p:stCondLst>
                              <p:cond delay="41000"/>
                            </p:stCondLst>
                            <p:childTnLst>
                              <p:par>
                                <p:cTn id="128" presetID="1" presetClass="exit" presetSubtype="0" fill="hold" grpId="0" nodeType="afterEffect">
                                  <p:stCondLst>
                                    <p:cond delay="1000"/>
                                  </p:stCondLst>
                                  <p:childTnLst>
                                    <p:set>
                                      <p:cBhvr>
                                        <p:cTn id="129" dur="1" fill="hold">
                                          <p:stCondLst>
                                            <p:cond delay="0"/>
                                          </p:stCondLst>
                                        </p:cTn>
                                        <p:tgtEl>
                                          <p:spTgt spid="252"/>
                                        </p:tgtEl>
                                        <p:attrNameLst>
                                          <p:attrName>style.visibility</p:attrName>
                                        </p:attrNameLst>
                                      </p:cBhvr>
                                      <p:to>
                                        <p:strVal val="hidden"/>
                                      </p:to>
                                    </p:set>
                                  </p:childTnLst>
                                </p:cTn>
                              </p:par>
                            </p:childTnLst>
                          </p:cTn>
                        </p:par>
                        <p:par>
                          <p:cTn id="130" fill="hold">
                            <p:stCondLst>
                              <p:cond delay="42000"/>
                            </p:stCondLst>
                            <p:childTnLst>
                              <p:par>
                                <p:cTn id="131" presetID="1" presetClass="exit" presetSubtype="0" fill="hold" grpId="0" nodeType="afterEffect">
                                  <p:stCondLst>
                                    <p:cond delay="1000"/>
                                  </p:stCondLst>
                                  <p:childTnLst>
                                    <p:set>
                                      <p:cBhvr>
                                        <p:cTn id="132" dur="1" fill="hold">
                                          <p:stCondLst>
                                            <p:cond delay="0"/>
                                          </p:stCondLst>
                                        </p:cTn>
                                        <p:tgtEl>
                                          <p:spTgt spid="251"/>
                                        </p:tgtEl>
                                        <p:attrNameLst>
                                          <p:attrName>style.visibility</p:attrName>
                                        </p:attrNameLst>
                                      </p:cBhvr>
                                      <p:to>
                                        <p:strVal val="hidden"/>
                                      </p:to>
                                    </p:set>
                                  </p:childTnLst>
                                </p:cTn>
                              </p:par>
                            </p:childTnLst>
                          </p:cTn>
                        </p:par>
                        <p:par>
                          <p:cTn id="133" fill="hold">
                            <p:stCondLst>
                              <p:cond delay="43000"/>
                            </p:stCondLst>
                            <p:childTnLst>
                              <p:par>
                                <p:cTn id="134" presetID="1" presetClass="exit" presetSubtype="0" fill="hold" grpId="0" nodeType="afterEffect">
                                  <p:stCondLst>
                                    <p:cond delay="1000"/>
                                  </p:stCondLst>
                                  <p:childTnLst>
                                    <p:set>
                                      <p:cBhvr>
                                        <p:cTn id="135" dur="1" fill="hold">
                                          <p:stCondLst>
                                            <p:cond delay="0"/>
                                          </p:stCondLst>
                                        </p:cTn>
                                        <p:tgtEl>
                                          <p:spTgt spid="250"/>
                                        </p:tgtEl>
                                        <p:attrNameLst>
                                          <p:attrName>style.visibility</p:attrName>
                                        </p:attrNameLst>
                                      </p:cBhvr>
                                      <p:to>
                                        <p:strVal val="hidden"/>
                                      </p:to>
                                    </p:set>
                                  </p:childTnLst>
                                </p:cTn>
                              </p:par>
                            </p:childTnLst>
                          </p:cTn>
                        </p:par>
                        <p:par>
                          <p:cTn id="136" fill="hold">
                            <p:stCondLst>
                              <p:cond delay="44000"/>
                            </p:stCondLst>
                            <p:childTnLst>
                              <p:par>
                                <p:cTn id="137" presetID="1" presetClass="exit" presetSubtype="0" fill="hold" grpId="0" nodeType="afterEffect">
                                  <p:stCondLst>
                                    <p:cond delay="1000"/>
                                  </p:stCondLst>
                                  <p:childTnLst>
                                    <p:set>
                                      <p:cBhvr>
                                        <p:cTn id="138" dur="1" fill="hold">
                                          <p:stCondLst>
                                            <p:cond delay="0"/>
                                          </p:stCondLst>
                                        </p:cTn>
                                        <p:tgtEl>
                                          <p:spTgt spid="249"/>
                                        </p:tgtEl>
                                        <p:attrNameLst>
                                          <p:attrName>style.visibility</p:attrName>
                                        </p:attrNameLst>
                                      </p:cBhvr>
                                      <p:to>
                                        <p:strVal val="hidden"/>
                                      </p:to>
                                    </p:set>
                                  </p:childTnLst>
                                </p:cTn>
                              </p:par>
                            </p:childTnLst>
                          </p:cTn>
                        </p:par>
                        <p:par>
                          <p:cTn id="139" fill="hold">
                            <p:stCondLst>
                              <p:cond delay="45000"/>
                            </p:stCondLst>
                            <p:childTnLst>
                              <p:par>
                                <p:cTn id="140" presetID="1" presetClass="exit" presetSubtype="0" fill="hold" grpId="0" nodeType="afterEffect">
                                  <p:stCondLst>
                                    <p:cond delay="1000"/>
                                  </p:stCondLst>
                                  <p:childTnLst>
                                    <p:set>
                                      <p:cBhvr>
                                        <p:cTn id="141" dur="1" fill="hold">
                                          <p:stCondLst>
                                            <p:cond delay="0"/>
                                          </p:stCondLst>
                                        </p:cTn>
                                        <p:tgtEl>
                                          <p:spTgt spid="248"/>
                                        </p:tgtEl>
                                        <p:attrNameLst>
                                          <p:attrName>style.visibility</p:attrName>
                                        </p:attrNameLst>
                                      </p:cBhvr>
                                      <p:to>
                                        <p:strVal val="hidden"/>
                                      </p:to>
                                    </p:set>
                                  </p:childTnLst>
                                </p:cTn>
                              </p:par>
                            </p:childTnLst>
                          </p:cTn>
                        </p:par>
                        <p:par>
                          <p:cTn id="142" fill="hold">
                            <p:stCondLst>
                              <p:cond delay="46000"/>
                            </p:stCondLst>
                            <p:childTnLst>
                              <p:par>
                                <p:cTn id="143" presetID="1" presetClass="exit" presetSubtype="0" fill="hold" grpId="0" nodeType="afterEffect">
                                  <p:stCondLst>
                                    <p:cond delay="1000"/>
                                  </p:stCondLst>
                                  <p:childTnLst>
                                    <p:set>
                                      <p:cBhvr>
                                        <p:cTn id="144" dur="1" fill="hold">
                                          <p:stCondLst>
                                            <p:cond delay="0"/>
                                          </p:stCondLst>
                                        </p:cTn>
                                        <p:tgtEl>
                                          <p:spTgt spid="247"/>
                                        </p:tgtEl>
                                        <p:attrNameLst>
                                          <p:attrName>style.visibility</p:attrName>
                                        </p:attrNameLst>
                                      </p:cBhvr>
                                      <p:to>
                                        <p:strVal val="hidden"/>
                                      </p:to>
                                    </p:set>
                                  </p:childTnLst>
                                </p:cTn>
                              </p:par>
                            </p:childTnLst>
                          </p:cTn>
                        </p:par>
                        <p:par>
                          <p:cTn id="145" fill="hold">
                            <p:stCondLst>
                              <p:cond delay="47000"/>
                            </p:stCondLst>
                            <p:childTnLst>
                              <p:par>
                                <p:cTn id="146" presetID="1" presetClass="exit" presetSubtype="0" fill="hold" grpId="0" nodeType="afterEffect">
                                  <p:stCondLst>
                                    <p:cond delay="1000"/>
                                  </p:stCondLst>
                                  <p:childTnLst>
                                    <p:set>
                                      <p:cBhvr>
                                        <p:cTn id="147" dur="1" fill="hold">
                                          <p:stCondLst>
                                            <p:cond delay="0"/>
                                          </p:stCondLst>
                                        </p:cTn>
                                        <p:tgtEl>
                                          <p:spTgt spid="246"/>
                                        </p:tgtEl>
                                        <p:attrNameLst>
                                          <p:attrName>style.visibility</p:attrName>
                                        </p:attrNameLst>
                                      </p:cBhvr>
                                      <p:to>
                                        <p:strVal val="hidden"/>
                                      </p:to>
                                    </p:set>
                                  </p:childTnLst>
                                </p:cTn>
                              </p:par>
                            </p:childTnLst>
                          </p:cTn>
                        </p:par>
                        <p:par>
                          <p:cTn id="148" fill="hold">
                            <p:stCondLst>
                              <p:cond delay="48000"/>
                            </p:stCondLst>
                            <p:childTnLst>
                              <p:par>
                                <p:cTn id="149" presetID="1" presetClass="exit" presetSubtype="0" fill="hold" grpId="0" nodeType="afterEffect">
                                  <p:stCondLst>
                                    <p:cond delay="1000"/>
                                  </p:stCondLst>
                                  <p:childTnLst>
                                    <p:set>
                                      <p:cBhvr>
                                        <p:cTn id="150" dur="1" fill="hold">
                                          <p:stCondLst>
                                            <p:cond delay="0"/>
                                          </p:stCondLst>
                                        </p:cTn>
                                        <p:tgtEl>
                                          <p:spTgt spid="245"/>
                                        </p:tgtEl>
                                        <p:attrNameLst>
                                          <p:attrName>style.visibility</p:attrName>
                                        </p:attrNameLst>
                                      </p:cBhvr>
                                      <p:to>
                                        <p:strVal val="hidden"/>
                                      </p:to>
                                    </p:set>
                                  </p:childTnLst>
                                </p:cTn>
                              </p:par>
                            </p:childTnLst>
                          </p:cTn>
                        </p:par>
                        <p:par>
                          <p:cTn id="151" fill="hold">
                            <p:stCondLst>
                              <p:cond delay="49000"/>
                            </p:stCondLst>
                            <p:childTnLst>
                              <p:par>
                                <p:cTn id="152" presetID="1" presetClass="exit" presetSubtype="0" fill="hold" grpId="0" nodeType="afterEffect">
                                  <p:stCondLst>
                                    <p:cond delay="1000"/>
                                  </p:stCondLst>
                                  <p:childTnLst>
                                    <p:set>
                                      <p:cBhvr>
                                        <p:cTn id="153" dur="1" fill="hold">
                                          <p:stCondLst>
                                            <p:cond delay="0"/>
                                          </p:stCondLst>
                                        </p:cTn>
                                        <p:tgtEl>
                                          <p:spTgt spid="244"/>
                                        </p:tgtEl>
                                        <p:attrNameLst>
                                          <p:attrName>style.visibility</p:attrName>
                                        </p:attrNameLst>
                                      </p:cBhvr>
                                      <p:to>
                                        <p:strVal val="hidden"/>
                                      </p:to>
                                    </p:set>
                                  </p:childTnLst>
                                </p:cTn>
                              </p:par>
                            </p:childTnLst>
                          </p:cTn>
                        </p:par>
                        <p:par>
                          <p:cTn id="154" fill="hold">
                            <p:stCondLst>
                              <p:cond delay="50000"/>
                            </p:stCondLst>
                            <p:childTnLst>
                              <p:par>
                                <p:cTn id="155" presetID="1" presetClass="exit" presetSubtype="0" fill="hold" grpId="0" nodeType="afterEffect">
                                  <p:stCondLst>
                                    <p:cond delay="1000"/>
                                  </p:stCondLst>
                                  <p:childTnLst>
                                    <p:set>
                                      <p:cBhvr>
                                        <p:cTn id="156" dur="1" fill="hold">
                                          <p:stCondLst>
                                            <p:cond delay="0"/>
                                          </p:stCondLst>
                                        </p:cTn>
                                        <p:tgtEl>
                                          <p:spTgt spid="243"/>
                                        </p:tgtEl>
                                        <p:attrNameLst>
                                          <p:attrName>style.visibility</p:attrName>
                                        </p:attrNameLst>
                                      </p:cBhvr>
                                      <p:to>
                                        <p:strVal val="hidden"/>
                                      </p:to>
                                    </p:set>
                                  </p:childTnLst>
                                </p:cTn>
                              </p:par>
                            </p:childTnLst>
                          </p:cTn>
                        </p:par>
                        <p:par>
                          <p:cTn id="157" fill="hold">
                            <p:stCondLst>
                              <p:cond delay="51000"/>
                            </p:stCondLst>
                            <p:childTnLst>
                              <p:par>
                                <p:cTn id="158" presetID="1" presetClass="exit" presetSubtype="0" fill="hold" grpId="0" nodeType="afterEffect">
                                  <p:stCondLst>
                                    <p:cond delay="1000"/>
                                  </p:stCondLst>
                                  <p:childTnLst>
                                    <p:set>
                                      <p:cBhvr>
                                        <p:cTn id="159" dur="1" fill="hold">
                                          <p:stCondLst>
                                            <p:cond delay="0"/>
                                          </p:stCondLst>
                                        </p:cTn>
                                        <p:tgtEl>
                                          <p:spTgt spid="242"/>
                                        </p:tgtEl>
                                        <p:attrNameLst>
                                          <p:attrName>style.visibility</p:attrName>
                                        </p:attrNameLst>
                                      </p:cBhvr>
                                      <p:to>
                                        <p:strVal val="hidden"/>
                                      </p:to>
                                    </p:set>
                                  </p:childTnLst>
                                </p:cTn>
                              </p:par>
                            </p:childTnLst>
                          </p:cTn>
                        </p:par>
                        <p:par>
                          <p:cTn id="160" fill="hold">
                            <p:stCondLst>
                              <p:cond delay="52000"/>
                            </p:stCondLst>
                            <p:childTnLst>
                              <p:par>
                                <p:cTn id="161" presetID="1" presetClass="exit" presetSubtype="0" fill="hold" grpId="0" nodeType="afterEffect">
                                  <p:stCondLst>
                                    <p:cond delay="1000"/>
                                  </p:stCondLst>
                                  <p:childTnLst>
                                    <p:set>
                                      <p:cBhvr>
                                        <p:cTn id="162" dur="1" fill="hold">
                                          <p:stCondLst>
                                            <p:cond delay="0"/>
                                          </p:stCondLst>
                                        </p:cTn>
                                        <p:tgtEl>
                                          <p:spTgt spid="241"/>
                                        </p:tgtEl>
                                        <p:attrNameLst>
                                          <p:attrName>style.visibility</p:attrName>
                                        </p:attrNameLst>
                                      </p:cBhvr>
                                      <p:to>
                                        <p:strVal val="hidden"/>
                                      </p:to>
                                    </p:set>
                                  </p:childTnLst>
                                </p:cTn>
                              </p:par>
                            </p:childTnLst>
                          </p:cTn>
                        </p:par>
                        <p:par>
                          <p:cTn id="163" fill="hold">
                            <p:stCondLst>
                              <p:cond delay="53000"/>
                            </p:stCondLst>
                            <p:childTnLst>
                              <p:par>
                                <p:cTn id="164" presetID="1" presetClass="exit" presetSubtype="0" fill="hold" grpId="0" nodeType="afterEffect">
                                  <p:stCondLst>
                                    <p:cond delay="1000"/>
                                  </p:stCondLst>
                                  <p:childTnLst>
                                    <p:set>
                                      <p:cBhvr>
                                        <p:cTn id="165" dur="1" fill="hold">
                                          <p:stCondLst>
                                            <p:cond delay="0"/>
                                          </p:stCondLst>
                                        </p:cTn>
                                        <p:tgtEl>
                                          <p:spTgt spid="240"/>
                                        </p:tgtEl>
                                        <p:attrNameLst>
                                          <p:attrName>style.visibility</p:attrName>
                                        </p:attrNameLst>
                                      </p:cBhvr>
                                      <p:to>
                                        <p:strVal val="hidden"/>
                                      </p:to>
                                    </p:set>
                                  </p:childTnLst>
                                </p:cTn>
                              </p:par>
                            </p:childTnLst>
                          </p:cTn>
                        </p:par>
                        <p:par>
                          <p:cTn id="166" fill="hold">
                            <p:stCondLst>
                              <p:cond delay="54000"/>
                            </p:stCondLst>
                            <p:childTnLst>
                              <p:par>
                                <p:cTn id="167" presetID="1" presetClass="exit" presetSubtype="0" fill="hold" grpId="0" nodeType="afterEffect">
                                  <p:stCondLst>
                                    <p:cond delay="1000"/>
                                  </p:stCondLst>
                                  <p:childTnLst>
                                    <p:set>
                                      <p:cBhvr>
                                        <p:cTn id="168" dur="1" fill="hold">
                                          <p:stCondLst>
                                            <p:cond delay="0"/>
                                          </p:stCondLst>
                                        </p:cTn>
                                        <p:tgtEl>
                                          <p:spTgt spid="239"/>
                                        </p:tgtEl>
                                        <p:attrNameLst>
                                          <p:attrName>style.visibility</p:attrName>
                                        </p:attrNameLst>
                                      </p:cBhvr>
                                      <p:to>
                                        <p:strVal val="hidden"/>
                                      </p:to>
                                    </p:set>
                                  </p:childTnLst>
                                </p:cTn>
                              </p:par>
                            </p:childTnLst>
                          </p:cTn>
                        </p:par>
                        <p:par>
                          <p:cTn id="169" fill="hold">
                            <p:stCondLst>
                              <p:cond delay="55000"/>
                            </p:stCondLst>
                            <p:childTnLst>
                              <p:par>
                                <p:cTn id="170" presetID="1" presetClass="exit" presetSubtype="0" fill="hold" grpId="0" nodeType="afterEffect">
                                  <p:stCondLst>
                                    <p:cond delay="1000"/>
                                  </p:stCondLst>
                                  <p:childTnLst>
                                    <p:set>
                                      <p:cBhvr>
                                        <p:cTn id="171" dur="1" fill="hold">
                                          <p:stCondLst>
                                            <p:cond delay="0"/>
                                          </p:stCondLst>
                                        </p:cTn>
                                        <p:tgtEl>
                                          <p:spTgt spid="238"/>
                                        </p:tgtEl>
                                        <p:attrNameLst>
                                          <p:attrName>style.visibility</p:attrName>
                                        </p:attrNameLst>
                                      </p:cBhvr>
                                      <p:to>
                                        <p:strVal val="hidden"/>
                                      </p:to>
                                    </p:set>
                                  </p:childTnLst>
                                </p:cTn>
                              </p:par>
                            </p:childTnLst>
                          </p:cTn>
                        </p:par>
                        <p:par>
                          <p:cTn id="172" fill="hold">
                            <p:stCondLst>
                              <p:cond delay="56000"/>
                            </p:stCondLst>
                            <p:childTnLst>
                              <p:par>
                                <p:cTn id="173" presetID="1" presetClass="exit" presetSubtype="0" fill="hold" grpId="0" nodeType="afterEffect">
                                  <p:stCondLst>
                                    <p:cond delay="1000"/>
                                  </p:stCondLst>
                                  <p:childTnLst>
                                    <p:set>
                                      <p:cBhvr>
                                        <p:cTn id="174" dur="1" fill="hold">
                                          <p:stCondLst>
                                            <p:cond delay="0"/>
                                          </p:stCondLst>
                                        </p:cTn>
                                        <p:tgtEl>
                                          <p:spTgt spid="237"/>
                                        </p:tgtEl>
                                        <p:attrNameLst>
                                          <p:attrName>style.visibility</p:attrName>
                                        </p:attrNameLst>
                                      </p:cBhvr>
                                      <p:to>
                                        <p:strVal val="hidden"/>
                                      </p:to>
                                    </p:set>
                                  </p:childTnLst>
                                </p:cTn>
                              </p:par>
                            </p:childTnLst>
                          </p:cTn>
                        </p:par>
                        <p:par>
                          <p:cTn id="175" fill="hold">
                            <p:stCondLst>
                              <p:cond delay="57000"/>
                            </p:stCondLst>
                            <p:childTnLst>
                              <p:par>
                                <p:cTn id="176" presetID="1" presetClass="exit" presetSubtype="0" fill="hold" grpId="0" nodeType="afterEffect">
                                  <p:stCondLst>
                                    <p:cond delay="1000"/>
                                  </p:stCondLst>
                                  <p:childTnLst>
                                    <p:set>
                                      <p:cBhvr>
                                        <p:cTn id="177" dur="1" fill="hold">
                                          <p:stCondLst>
                                            <p:cond delay="0"/>
                                          </p:stCondLst>
                                        </p:cTn>
                                        <p:tgtEl>
                                          <p:spTgt spid="236"/>
                                        </p:tgtEl>
                                        <p:attrNameLst>
                                          <p:attrName>style.visibility</p:attrName>
                                        </p:attrNameLst>
                                      </p:cBhvr>
                                      <p:to>
                                        <p:strVal val="hidden"/>
                                      </p:to>
                                    </p:set>
                                  </p:childTnLst>
                                </p:cTn>
                              </p:par>
                            </p:childTnLst>
                          </p:cTn>
                        </p:par>
                        <p:par>
                          <p:cTn id="178" fill="hold">
                            <p:stCondLst>
                              <p:cond delay="58000"/>
                            </p:stCondLst>
                            <p:childTnLst>
                              <p:par>
                                <p:cTn id="179" presetID="1" presetClass="exit" presetSubtype="0" fill="hold" grpId="0" nodeType="afterEffect">
                                  <p:stCondLst>
                                    <p:cond delay="1000"/>
                                  </p:stCondLst>
                                  <p:childTnLst>
                                    <p:set>
                                      <p:cBhvr>
                                        <p:cTn id="180" dur="1" fill="hold">
                                          <p:stCondLst>
                                            <p:cond delay="0"/>
                                          </p:stCondLst>
                                        </p:cTn>
                                        <p:tgtEl>
                                          <p:spTgt spid="235"/>
                                        </p:tgtEl>
                                        <p:attrNameLst>
                                          <p:attrName>style.visibility</p:attrName>
                                        </p:attrNameLst>
                                      </p:cBhvr>
                                      <p:to>
                                        <p:strVal val="hidden"/>
                                      </p:to>
                                    </p:set>
                                  </p:childTnLst>
                                </p:cTn>
                              </p:par>
                            </p:childTnLst>
                          </p:cTn>
                        </p:par>
                        <p:par>
                          <p:cTn id="181" fill="hold">
                            <p:stCondLst>
                              <p:cond delay="59000"/>
                            </p:stCondLst>
                            <p:childTnLst>
                              <p:par>
                                <p:cTn id="182" presetID="1" presetClass="exit" presetSubtype="0" fill="hold" grpId="0" nodeType="afterEffect">
                                  <p:stCondLst>
                                    <p:cond delay="1000"/>
                                  </p:stCondLst>
                                  <p:childTnLst>
                                    <p:set>
                                      <p:cBhvr>
                                        <p:cTn id="183" dur="1" fill="hold">
                                          <p:stCondLst>
                                            <p:cond delay="0"/>
                                          </p:stCondLst>
                                        </p:cTn>
                                        <p:tgtEl>
                                          <p:spTgt spid="234"/>
                                        </p:tgtEl>
                                        <p:attrNameLst>
                                          <p:attrName>style.visibility</p:attrName>
                                        </p:attrNameLst>
                                      </p:cBhvr>
                                      <p:to>
                                        <p:strVal val="hidden"/>
                                      </p:to>
                                    </p:set>
                                  </p:childTnLst>
                                </p:cTn>
                              </p:par>
                            </p:childTnLst>
                          </p:cTn>
                        </p:par>
                        <p:par>
                          <p:cTn id="184" fill="hold">
                            <p:stCondLst>
                              <p:cond delay="60000"/>
                            </p:stCondLst>
                            <p:childTnLst>
                              <p:par>
                                <p:cTn id="185" presetID="1" presetClass="exit" presetSubtype="0" fill="hold" grpId="0" nodeType="afterEffect">
                                  <p:stCondLst>
                                    <p:cond delay="1000"/>
                                  </p:stCondLst>
                                  <p:childTnLst>
                                    <p:set>
                                      <p:cBhvr>
                                        <p:cTn id="186" dur="1" fill="hold">
                                          <p:stCondLst>
                                            <p:cond delay="0"/>
                                          </p:stCondLst>
                                        </p:cTn>
                                        <p:tgtEl>
                                          <p:spTgt spid="233"/>
                                        </p:tgtEl>
                                        <p:attrNameLst>
                                          <p:attrName>style.visibility</p:attrName>
                                        </p:attrNameLst>
                                      </p:cBhvr>
                                      <p:to>
                                        <p:strVal val="hidden"/>
                                      </p:to>
                                    </p:set>
                                  </p:childTnLst>
                                </p:cTn>
                              </p:par>
                            </p:childTnLst>
                          </p:cTn>
                        </p:par>
                        <p:par>
                          <p:cTn id="187" fill="hold">
                            <p:stCondLst>
                              <p:cond delay="61000"/>
                            </p:stCondLst>
                            <p:childTnLst>
                              <p:par>
                                <p:cTn id="188" presetID="1" presetClass="exit" presetSubtype="0" fill="hold" grpId="0" nodeType="afterEffect">
                                  <p:stCondLst>
                                    <p:cond delay="1000"/>
                                  </p:stCondLst>
                                  <p:childTnLst>
                                    <p:set>
                                      <p:cBhvr>
                                        <p:cTn id="189" dur="1" fill="hold">
                                          <p:stCondLst>
                                            <p:cond delay="0"/>
                                          </p:stCondLst>
                                        </p:cTn>
                                        <p:tgtEl>
                                          <p:spTgt spid="232"/>
                                        </p:tgtEl>
                                        <p:attrNameLst>
                                          <p:attrName>style.visibility</p:attrName>
                                        </p:attrNameLst>
                                      </p:cBhvr>
                                      <p:to>
                                        <p:strVal val="hidden"/>
                                      </p:to>
                                    </p:set>
                                  </p:childTnLst>
                                </p:cTn>
                              </p:par>
                            </p:childTnLst>
                          </p:cTn>
                        </p:par>
                        <p:par>
                          <p:cTn id="190" fill="hold">
                            <p:stCondLst>
                              <p:cond delay="62000"/>
                            </p:stCondLst>
                            <p:childTnLst>
                              <p:par>
                                <p:cTn id="191" presetID="1" presetClass="exit" presetSubtype="0" fill="hold" grpId="0" nodeType="afterEffect">
                                  <p:stCondLst>
                                    <p:cond delay="1000"/>
                                  </p:stCondLst>
                                  <p:childTnLst>
                                    <p:set>
                                      <p:cBhvr>
                                        <p:cTn id="192" dur="1" fill="hold">
                                          <p:stCondLst>
                                            <p:cond delay="0"/>
                                          </p:stCondLst>
                                        </p:cTn>
                                        <p:tgtEl>
                                          <p:spTgt spid="231"/>
                                        </p:tgtEl>
                                        <p:attrNameLst>
                                          <p:attrName>style.visibility</p:attrName>
                                        </p:attrNameLst>
                                      </p:cBhvr>
                                      <p:to>
                                        <p:strVal val="hidden"/>
                                      </p:to>
                                    </p:set>
                                  </p:childTnLst>
                                </p:cTn>
                              </p:par>
                            </p:childTnLst>
                          </p:cTn>
                        </p:par>
                        <p:par>
                          <p:cTn id="193" fill="hold">
                            <p:stCondLst>
                              <p:cond delay="63000"/>
                            </p:stCondLst>
                            <p:childTnLst>
                              <p:par>
                                <p:cTn id="194" presetID="1" presetClass="exit" presetSubtype="0" fill="hold" grpId="0" nodeType="afterEffect">
                                  <p:stCondLst>
                                    <p:cond delay="1000"/>
                                  </p:stCondLst>
                                  <p:childTnLst>
                                    <p:set>
                                      <p:cBhvr>
                                        <p:cTn id="195" dur="1" fill="hold">
                                          <p:stCondLst>
                                            <p:cond delay="0"/>
                                          </p:stCondLst>
                                        </p:cTn>
                                        <p:tgtEl>
                                          <p:spTgt spid="230"/>
                                        </p:tgtEl>
                                        <p:attrNameLst>
                                          <p:attrName>style.visibility</p:attrName>
                                        </p:attrNameLst>
                                      </p:cBhvr>
                                      <p:to>
                                        <p:strVal val="hidden"/>
                                      </p:to>
                                    </p:set>
                                  </p:childTnLst>
                                </p:cTn>
                              </p:par>
                            </p:childTnLst>
                          </p:cTn>
                        </p:par>
                        <p:par>
                          <p:cTn id="196" fill="hold">
                            <p:stCondLst>
                              <p:cond delay="64000"/>
                            </p:stCondLst>
                            <p:childTnLst>
                              <p:par>
                                <p:cTn id="197" presetID="1" presetClass="exit" presetSubtype="0" fill="hold" grpId="0" nodeType="afterEffect">
                                  <p:stCondLst>
                                    <p:cond delay="1000"/>
                                  </p:stCondLst>
                                  <p:childTnLst>
                                    <p:set>
                                      <p:cBhvr>
                                        <p:cTn id="198" dur="1" fill="hold">
                                          <p:stCondLst>
                                            <p:cond delay="0"/>
                                          </p:stCondLst>
                                        </p:cTn>
                                        <p:tgtEl>
                                          <p:spTgt spid="229"/>
                                        </p:tgtEl>
                                        <p:attrNameLst>
                                          <p:attrName>style.visibility</p:attrName>
                                        </p:attrNameLst>
                                      </p:cBhvr>
                                      <p:to>
                                        <p:strVal val="hidden"/>
                                      </p:to>
                                    </p:set>
                                  </p:childTnLst>
                                </p:cTn>
                              </p:par>
                            </p:childTnLst>
                          </p:cTn>
                        </p:par>
                        <p:par>
                          <p:cTn id="199" fill="hold">
                            <p:stCondLst>
                              <p:cond delay="65000"/>
                            </p:stCondLst>
                            <p:childTnLst>
                              <p:par>
                                <p:cTn id="200" presetID="1" presetClass="exit" presetSubtype="0" fill="hold" grpId="0" nodeType="afterEffect">
                                  <p:stCondLst>
                                    <p:cond delay="1000"/>
                                  </p:stCondLst>
                                  <p:childTnLst>
                                    <p:set>
                                      <p:cBhvr>
                                        <p:cTn id="201" dur="1" fill="hold">
                                          <p:stCondLst>
                                            <p:cond delay="0"/>
                                          </p:stCondLst>
                                        </p:cTn>
                                        <p:tgtEl>
                                          <p:spTgt spid="228"/>
                                        </p:tgtEl>
                                        <p:attrNameLst>
                                          <p:attrName>style.visibility</p:attrName>
                                        </p:attrNameLst>
                                      </p:cBhvr>
                                      <p:to>
                                        <p:strVal val="hidden"/>
                                      </p:to>
                                    </p:set>
                                  </p:childTnLst>
                                </p:cTn>
                              </p:par>
                            </p:childTnLst>
                          </p:cTn>
                        </p:par>
                        <p:par>
                          <p:cTn id="202" fill="hold">
                            <p:stCondLst>
                              <p:cond delay="66000"/>
                            </p:stCondLst>
                            <p:childTnLst>
                              <p:par>
                                <p:cTn id="203" presetID="1" presetClass="exit" presetSubtype="0" fill="hold" grpId="0" nodeType="afterEffect">
                                  <p:stCondLst>
                                    <p:cond delay="1000"/>
                                  </p:stCondLst>
                                  <p:childTnLst>
                                    <p:set>
                                      <p:cBhvr>
                                        <p:cTn id="204" dur="1" fill="hold">
                                          <p:stCondLst>
                                            <p:cond delay="0"/>
                                          </p:stCondLst>
                                        </p:cTn>
                                        <p:tgtEl>
                                          <p:spTgt spid="227"/>
                                        </p:tgtEl>
                                        <p:attrNameLst>
                                          <p:attrName>style.visibility</p:attrName>
                                        </p:attrNameLst>
                                      </p:cBhvr>
                                      <p:to>
                                        <p:strVal val="hidden"/>
                                      </p:to>
                                    </p:set>
                                  </p:childTnLst>
                                </p:cTn>
                              </p:par>
                            </p:childTnLst>
                          </p:cTn>
                        </p:par>
                        <p:par>
                          <p:cTn id="205" fill="hold">
                            <p:stCondLst>
                              <p:cond delay="67000"/>
                            </p:stCondLst>
                            <p:childTnLst>
                              <p:par>
                                <p:cTn id="206" presetID="1" presetClass="exit" presetSubtype="0" fill="hold" grpId="0" nodeType="afterEffect">
                                  <p:stCondLst>
                                    <p:cond delay="1000"/>
                                  </p:stCondLst>
                                  <p:childTnLst>
                                    <p:set>
                                      <p:cBhvr>
                                        <p:cTn id="207" dur="1" fill="hold">
                                          <p:stCondLst>
                                            <p:cond delay="0"/>
                                          </p:stCondLst>
                                        </p:cTn>
                                        <p:tgtEl>
                                          <p:spTgt spid="226"/>
                                        </p:tgtEl>
                                        <p:attrNameLst>
                                          <p:attrName>style.visibility</p:attrName>
                                        </p:attrNameLst>
                                      </p:cBhvr>
                                      <p:to>
                                        <p:strVal val="hidden"/>
                                      </p:to>
                                    </p:set>
                                  </p:childTnLst>
                                </p:cTn>
                              </p:par>
                            </p:childTnLst>
                          </p:cTn>
                        </p:par>
                        <p:par>
                          <p:cTn id="208" fill="hold">
                            <p:stCondLst>
                              <p:cond delay="68000"/>
                            </p:stCondLst>
                            <p:childTnLst>
                              <p:par>
                                <p:cTn id="209" presetID="1" presetClass="exit" presetSubtype="0" fill="hold" grpId="0" nodeType="afterEffect">
                                  <p:stCondLst>
                                    <p:cond delay="1000"/>
                                  </p:stCondLst>
                                  <p:childTnLst>
                                    <p:set>
                                      <p:cBhvr>
                                        <p:cTn id="210" dur="1" fill="hold">
                                          <p:stCondLst>
                                            <p:cond delay="0"/>
                                          </p:stCondLst>
                                        </p:cTn>
                                        <p:tgtEl>
                                          <p:spTgt spid="225"/>
                                        </p:tgtEl>
                                        <p:attrNameLst>
                                          <p:attrName>style.visibility</p:attrName>
                                        </p:attrNameLst>
                                      </p:cBhvr>
                                      <p:to>
                                        <p:strVal val="hidden"/>
                                      </p:to>
                                    </p:set>
                                  </p:childTnLst>
                                </p:cTn>
                              </p:par>
                            </p:childTnLst>
                          </p:cTn>
                        </p:par>
                        <p:par>
                          <p:cTn id="211" fill="hold">
                            <p:stCondLst>
                              <p:cond delay="69000"/>
                            </p:stCondLst>
                            <p:childTnLst>
                              <p:par>
                                <p:cTn id="212" presetID="1" presetClass="exit" presetSubtype="0" fill="hold" grpId="0" nodeType="afterEffect">
                                  <p:stCondLst>
                                    <p:cond delay="1000"/>
                                  </p:stCondLst>
                                  <p:childTnLst>
                                    <p:set>
                                      <p:cBhvr>
                                        <p:cTn id="213" dur="1" fill="hold">
                                          <p:stCondLst>
                                            <p:cond delay="0"/>
                                          </p:stCondLst>
                                        </p:cTn>
                                        <p:tgtEl>
                                          <p:spTgt spid="224"/>
                                        </p:tgtEl>
                                        <p:attrNameLst>
                                          <p:attrName>style.visibility</p:attrName>
                                        </p:attrNameLst>
                                      </p:cBhvr>
                                      <p:to>
                                        <p:strVal val="hidden"/>
                                      </p:to>
                                    </p:set>
                                  </p:childTnLst>
                                </p:cTn>
                              </p:par>
                            </p:childTnLst>
                          </p:cTn>
                        </p:par>
                        <p:par>
                          <p:cTn id="214" fill="hold">
                            <p:stCondLst>
                              <p:cond delay="70000"/>
                            </p:stCondLst>
                            <p:childTnLst>
                              <p:par>
                                <p:cTn id="215" presetID="1" presetClass="exit" presetSubtype="0" fill="hold" grpId="0" nodeType="afterEffect">
                                  <p:stCondLst>
                                    <p:cond delay="1000"/>
                                  </p:stCondLst>
                                  <p:childTnLst>
                                    <p:set>
                                      <p:cBhvr>
                                        <p:cTn id="216" dur="1" fill="hold">
                                          <p:stCondLst>
                                            <p:cond delay="0"/>
                                          </p:stCondLst>
                                        </p:cTn>
                                        <p:tgtEl>
                                          <p:spTgt spid="223"/>
                                        </p:tgtEl>
                                        <p:attrNameLst>
                                          <p:attrName>style.visibility</p:attrName>
                                        </p:attrNameLst>
                                      </p:cBhvr>
                                      <p:to>
                                        <p:strVal val="hidden"/>
                                      </p:to>
                                    </p:set>
                                  </p:childTnLst>
                                </p:cTn>
                              </p:par>
                            </p:childTnLst>
                          </p:cTn>
                        </p:par>
                        <p:par>
                          <p:cTn id="217" fill="hold">
                            <p:stCondLst>
                              <p:cond delay="71000"/>
                            </p:stCondLst>
                            <p:childTnLst>
                              <p:par>
                                <p:cTn id="218" presetID="1" presetClass="exit" presetSubtype="0" fill="hold" grpId="0" nodeType="afterEffect">
                                  <p:stCondLst>
                                    <p:cond delay="1000"/>
                                  </p:stCondLst>
                                  <p:childTnLst>
                                    <p:set>
                                      <p:cBhvr>
                                        <p:cTn id="219" dur="1" fill="hold">
                                          <p:stCondLst>
                                            <p:cond delay="0"/>
                                          </p:stCondLst>
                                        </p:cTn>
                                        <p:tgtEl>
                                          <p:spTgt spid="222"/>
                                        </p:tgtEl>
                                        <p:attrNameLst>
                                          <p:attrName>style.visibility</p:attrName>
                                        </p:attrNameLst>
                                      </p:cBhvr>
                                      <p:to>
                                        <p:strVal val="hidden"/>
                                      </p:to>
                                    </p:set>
                                  </p:childTnLst>
                                </p:cTn>
                              </p:par>
                            </p:childTnLst>
                          </p:cTn>
                        </p:par>
                        <p:par>
                          <p:cTn id="220" fill="hold">
                            <p:stCondLst>
                              <p:cond delay="72000"/>
                            </p:stCondLst>
                            <p:childTnLst>
                              <p:par>
                                <p:cTn id="221" presetID="1" presetClass="exit" presetSubtype="0" fill="hold" grpId="0" nodeType="afterEffect">
                                  <p:stCondLst>
                                    <p:cond delay="1000"/>
                                  </p:stCondLst>
                                  <p:childTnLst>
                                    <p:set>
                                      <p:cBhvr>
                                        <p:cTn id="222" dur="1" fill="hold">
                                          <p:stCondLst>
                                            <p:cond delay="0"/>
                                          </p:stCondLst>
                                        </p:cTn>
                                        <p:tgtEl>
                                          <p:spTgt spid="221"/>
                                        </p:tgtEl>
                                        <p:attrNameLst>
                                          <p:attrName>style.visibility</p:attrName>
                                        </p:attrNameLst>
                                      </p:cBhvr>
                                      <p:to>
                                        <p:strVal val="hidden"/>
                                      </p:to>
                                    </p:set>
                                  </p:childTnLst>
                                </p:cTn>
                              </p:par>
                            </p:childTnLst>
                          </p:cTn>
                        </p:par>
                        <p:par>
                          <p:cTn id="223" fill="hold">
                            <p:stCondLst>
                              <p:cond delay="73000"/>
                            </p:stCondLst>
                            <p:childTnLst>
                              <p:par>
                                <p:cTn id="224" presetID="1" presetClass="exit" presetSubtype="0" fill="hold" grpId="0" nodeType="afterEffect">
                                  <p:stCondLst>
                                    <p:cond delay="1000"/>
                                  </p:stCondLst>
                                  <p:childTnLst>
                                    <p:set>
                                      <p:cBhvr>
                                        <p:cTn id="225" dur="1" fill="hold">
                                          <p:stCondLst>
                                            <p:cond delay="0"/>
                                          </p:stCondLst>
                                        </p:cTn>
                                        <p:tgtEl>
                                          <p:spTgt spid="220"/>
                                        </p:tgtEl>
                                        <p:attrNameLst>
                                          <p:attrName>style.visibility</p:attrName>
                                        </p:attrNameLst>
                                      </p:cBhvr>
                                      <p:to>
                                        <p:strVal val="hidden"/>
                                      </p:to>
                                    </p:set>
                                  </p:childTnLst>
                                </p:cTn>
                              </p:par>
                            </p:childTnLst>
                          </p:cTn>
                        </p:par>
                        <p:par>
                          <p:cTn id="226" fill="hold">
                            <p:stCondLst>
                              <p:cond delay="74000"/>
                            </p:stCondLst>
                            <p:childTnLst>
                              <p:par>
                                <p:cTn id="227" presetID="1" presetClass="exit" presetSubtype="0" fill="hold" grpId="0" nodeType="afterEffect">
                                  <p:stCondLst>
                                    <p:cond delay="1000"/>
                                  </p:stCondLst>
                                  <p:childTnLst>
                                    <p:set>
                                      <p:cBhvr>
                                        <p:cTn id="228" dur="1" fill="hold">
                                          <p:stCondLst>
                                            <p:cond delay="0"/>
                                          </p:stCondLst>
                                        </p:cTn>
                                        <p:tgtEl>
                                          <p:spTgt spid="219"/>
                                        </p:tgtEl>
                                        <p:attrNameLst>
                                          <p:attrName>style.visibility</p:attrName>
                                        </p:attrNameLst>
                                      </p:cBhvr>
                                      <p:to>
                                        <p:strVal val="hidden"/>
                                      </p:to>
                                    </p:set>
                                  </p:childTnLst>
                                </p:cTn>
                              </p:par>
                            </p:childTnLst>
                          </p:cTn>
                        </p:par>
                        <p:par>
                          <p:cTn id="229" fill="hold">
                            <p:stCondLst>
                              <p:cond delay="75000"/>
                            </p:stCondLst>
                            <p:childTnLst>
                              <p:par>
                                <p:cTn id="230" presetID="1" presetClass="exit" presetSubtype="0" fill="hold" grpId="0" nodeType="afterEffect">
                                  <p:stCondLst>
                                    <p:cond delay="1000"/>
                                  </p:stCondLst>
                                  <p:childTnLst>
                                    <p:set>
                                      <p:cBhvr>
                                        <p:cTn id="231" dur="1" fill="hold">
                                          <p:stCondLst>
                                            <p:cond delay="0"/>
                                          </p:stCondLst>
                                        </p:cTn>
                                        <p:tgtEl>
                                          <p:spTgt spid="218"/>
                                        </p:tgtEl>
                                        <p:attrNameLst>
                                          <p:attrName>style.visibility</p:attrName>
                                        </p:attrNameLst>
                                      </p:cBhvr>
                                      <p:to>
                                        <p:strVal val="hidden"/>
                                      </p:to>
                                    </p:set>
                                  </p:childTnLst>
                                </p:cTn>
                              </p:par>
                            </p:childTnLst>
                          </p:cTn>
                        </p:par>
                        <p:par>
                          <p:cTn id="232" fill="hold">
                            <p:stCondLst>
                              <p:cond delay="76000"/>
                            </p:stCondLst>
                            <p:childTnLst>
                              <p:par>
                                <p:cTn id="233" presetID="1" presetClass="exit" presetSubtype="0" fill="hold" grpId="0" nodeType="afterEffect">
                                  <p:stCondLst>
                                    <p:cond delay="1000"/>
                                  </p:stCondLst>
                                  <p:childTnLst>
                                    <p:set>
                                      <p:cBhvr>
                                        <p:cTn id="234" dur="1" fill="hold">
                                          <p:stCondLst>
                                            <p:cond delay="0"/>
                                          </p:stCondLst>
                                        </p:cTn>
                                        <p:tgtEl>
                                          <p:spTgt spid="217"/>
                                        </p:tgtEl>
                                        <p:attrNameLst>
                                          <p:attrName>style.visibility</p:attrName>
                                        </p:attrNameLst>
                                      </p:cBhvr>
                                      <p:to>
                                        <p:strVal val="hidden"/>
                                      </p:to>
                                    </p:set>
                                  </p:childTnLst>
                                </p:cTn>
                              </p:par>
                            </p:childTnLst>
                          </p:cTn>
                        </p:par>
                        <p:par>
                          <p:cTn id="235" fill="hold">
                            <p:stCondLst>
                              <p:cond delay="77000"/>
                            </p:stCondLst>
                            <p:childTnLst>
                              <p:par>
                                <p:cTn id="236" presetID="1" presetClass="exit" presetSubtype="0" fill="hold" grpId="0" nodeType="afterEffect">
                                  <p:stCondLst>
                                    <p:cond delay="1000"/>
                                  </p:stCondLst>
                                  <p:childTnLst>
                                    <p:set>
                                      <p:cBhvr>
                                        <p:cTn id="237" dur="1" fill="hold">
                                          <p:stCondLst>
                                            <p:cond delay="0"/>
                                          </p:stCondLst>
                                        </p:cTn>
                                        <p:tgtEl>
                                          <p:spTgt spid="216"/>
                                        </p:tgtEl>
                                        <p:attrNameLst>
                                          <p:attrName>style.visibility</p:attrName>
                                        </p:attrNameLst>
                                      </p:cBhvr>
                                      <p:to>
                                        <p:strVal val="hidden"/>
                                      </p:to>
                                    </p:set>
                                  </p:childTnLst>
                                </p:cTn>
                              </p:par>
                            </p:childTnLst>
                          </p:cTn>
                        </p:par>
                        <p:par>
                          <p:cTn id="238" fill="hold">
                            <p:stCondLst>
                              <p:cond delay="78000"/>
                            </p:stCondLst>
                            <p:childTnLst>
                              <p:par>
                                <p:cTn id="239" presetID="1" presetClass="exit" presetSubtype="0" fill="hold" grpId="0" nodeType="afterEffect">
                                  <p:stCondLst>
                                    <p:cond delay="1000"/>
                                  </p:stCondLst>
                                  <p:childTnLst>
                                    <p:set>
                                      <p:cBhvr>
                                        <p:cTn id="240" dur="1" fill="hold">
                                          <p:stCondLst>
                                            <p:cond delay="0"/>
                                          </p:stCondLst>
                                        </p:cTn>
                                        <p:tgtEl>
                                          <p:spTgt spid="215"/>
                                        </p:tgtEl>
                                        <p:attrNameLst>
                                          <p:attrName>style.visibility</p:attrName>
                                        </p:attrNameLst>
                                      </p:cBhvr>
                                      <p:to>
                                        <p:strVal val="hidden"/>
                                      </p:to>
                                    </p:set>
                                  </p:childTnLst>
                                </p:cTn>
                              </p:par>
                            </p:childTnLst>
                          </p:cTn>
                        </p:par>
                        <p:par>
                          <p:cTn id="241" fill="hold">
                            <p:stCondLst>
                              <p:cond delay="79000"/>
                            </p:stCondLst>
                            <p:childTnLst>
                              <p:par>
                                <p:cTn id="242" presetID="1" presetClass="exit" presetSubtype="0" fill="hold" grpId="0" nodeType="afterEffect">
                                  <p:stCondLst>
                                    <p:cond delay="1000"/>
                                  </p:stCondLst>
                                  <p:childTnLst>
                                    <p:set>
                                      <p:cBhvr>
                                        <p:cTn id="243" dur="1" fill="hold">
                                          <p:stCondLst>
                                            <p:cond delay="0"/>
                                          </p:stCondLst>
                                        </p:cTn>
                                        <p:tgtEl>
                                          <p:spTgt spid="214"/>
                                        </p:tgtEl>
                                        <p:attrNameLst>
                                          <p:attrName>style.visibility</p:attrName>
                                        </p:attrNameLst>
                                      </p:cBhvr>
                                      <p:to>
                                        <p:strVal val="hidden"/>
                                      </p:to>
                                    </p:set>
                                  </p:childTnLst>
                                </p:cTn>
                              </p:par>
                            </p:childTnLst>
                          </p:cTn>
                        </p:par>
                        <p:par>
                          <p:cTn id="244" fill="hold">
                            <p:stCondLst>
                              <p:cond delay="80000"/>
                            </p:stCondLst>
                            <p:childTnLst>
                              <p:par>
                                <p:cTn id="245" presetID="1" presetClass="exit" presetSubtype="0" fill="hold" grpId="0" nodeType="afterEffect">
                                  <p:stCondLst>
                                    <p:cond delay="1000"/>
                                  </p:stCondLst>
                                  <p:childTnLst>
                                    <p:set>
                                      <p:cBhvr>
                                        <p:cTn id="246" dur="1" fill="hold">
                                          <p:stCondLst>
                                            <p:cond delay="0"/>
                                          </p:stCondLst>
                                        </p:cTn>
                                        <p:tgtEl>
                                          <p:spTgt spid="213"/>
                                        </p:tgtEl>
                                        <p:attrNameLst>
                                          <p:attrName>style.visibility</p:attrName>
                                        </p:attrNameLst>
                                      </p:cBhvr>
                                      <p:to>
                                        <p:strVal val="hidden"/>
                                      </p:to>
                                    </p:set>
                                  </p:childTnLst>
                                </p:cTn>
                              </p:par>
                            </p:childTnLst>
                          </p:cTn>
                        </p:par>
                        <p:par>
                          <p:cTn id="247" fill="hold">
                            <p:stCondLst>
                              <p:cond delay="81000"/>
                            </p:stCondLst>
                            <p:childTnLst>
                              <p:par>
                                <p:cTn id="248" presetID="1" presetClass="exit" presetSubtype="0" fill="hold" grpId="0" nodeType="afterEffect">
                                  <p:stCondLst>
                                    <p:cond delay="1000"/>
                                  </p:stCondLst>
                                  <p:childTnLst>
                                    <p:set>
                                      <p:cBhvr>
                                        <p:cTn id="249" dur="1" fill="hold">
                                          <p:stCondLst>
                                            <p:cond delay="0"/>
                                          </p:stCondLst>
                                        </p:cTn>
                                        <p:tgtEl>
                                          <p:spTgt spid="212"/>
                                        </p:tgtEl>
                                        <p:attrNameLst>
                                          <p:attrName>style.visibility</p:attrName>
                                        </p:attrNameLst>
                                      </p:cBhvr>
                                      <p:to>
                                        <p:strVal val="hidden"/>
                                      </p:to>
                                    </p:set>
                                  </p:childTnLst>
                                </p:cTn>
                              </p:par>
                            </p:childTnLst>
                          </p:cTn>
                        </p:par>
                        <p:par>
                          <p:cTn id="250" fill="hold">
                            <p:stCondLst>
                              <p:cond delay="82000"/>
                            </p:stCondLst>
                            <p:childTnLst>
                              <p:par>
                                <p:cTn id="251" presetID="1" presetClass="exit" presetSubtype="0" fill="hold" grpId="0" nodeType="afterEffect">
                                  <p:stCondLst>
                                    <p:cond delay="1000"/>
                                  </p:stCondLst>
                                  <p:childTnLst>
                                    <p:set>
                                      <p:cBhvr>
                                        <p:cTn id="252" dur="1" fill="hold">
                                          <p:stCondLst>
                                            <p:cond delay="0"/>
                                          </p:stCondLst>
                                        </p:cTn>
                                        <p:tgtEl>
                                          <p:spTgt spid="211"/>
                                        </p:tgtEl>
                                        <p:attrNameLst>
                                          <p:attrName>style.visibility</p:attrName>
                                        </p:attrNameLst>
                                      </p:cBhvr>
                                      <p:to>
                                        <p:strVal val="hidden"/>
                                      </p:to>
                                    </p:set>
                                  </p:childTnLst>
                                </p:cTn>
                              </p:par>
                            </p:childTnLst>
                          </p:cTn>
                        </p:par>
                        <p:par>
                          <p:cTn id="253" fill="hold">
                            <p:stCondLst>
                              <p:cond delay="83000"/>
                            </p:stCondLst>
                            <p:childTnLst>
                              <p:par>
                                <p:cTn id="254" presetID="1" presetClass="exit" presetSubtype="0" fill="hold" grpId="0" nodeType="afterEffect">
                                  <p:stCondLst>
                                    <p:cond delay="1000"/>
                                  </p:stCondLst>
                                  <p:childTnLst>
                                    <p:set>
                                      <p:cBhvr>
                                        <p:cTn id="255" dur="1" fill="hold">
                                          <p:stCondLst>
                                            <p:cond delay="0"/>
                                          </p:stCondLst>
                                        </p:cTn>
                                        <p:tgtEl>
                                          <p:spTgt spid="210"/>
                                        </p:tgtEl>
                                        <p:attrNameLst>
                                          <p:attrName>style.visibility</p:attrName>
                                        </p:attrNameLst>
                                      </p:cBhvr>
                                      <p:to>
                                        <p:strVal val="hidden"/>
                                      </p:to>
                                    </p:set>
                                  </p:childTnLst>
                                </p:cTn>
                              </p:par>
                            </p:childTnLst>
                          </p:cTn>
                        </p:par>
                        <p:par>
                          <p:cTn id="256" fill="hold">
                            <p:stCondLst>
                              <p:cond delay="84000"/>
                            </p:stCondLst>
                            <p:childTnLst>
                              <p:par>
                                <p:cTn id="257" presetID="1" presetClass="exit" presetSubtype="0" fill="hold" grpId="0" nodeType="afterEffect">
                                  <p:stCondLst>
                                    <p:cond delay="1000"/>
                                  </p:stCondLst>
                                  <p:childTnLst>
                                    <p:set>
                                      <p:cBhvr>
                                        <p:cTn id="258" dur="1" fill="hold">
                                          <p:stCondLst>
                                            <p:cond delay="0"/>
                                          </p:stCondLst>
                                        </p:cTn>
                                        <p:tgtEl>
                                          <p:spTgt spid="209"/>
                                        </p:tgtEl>
                                        <p:attrNameLst>
                                          <p:attrName>style.visibility</p:attrName>
                                        </p:attrNameLst>
                                      </p:cBhvr>
                                      <p:to>
                                        <p:strVal val="hidden"/>
                                      </p:to>
                                    </p:set>
                                  </p:childTnLst>
                                </p:cTn>
                              </p:par>
                            </p:childTnLst>
                          </p:cTn>
                        </p:par>
                        <p:par>
                          <p:cTn id="259" fill="hold">
                            <p:stCondLst>
                              <p:cond delay="85000"/>
                            </p:stCondLst>
                            <p:childTnLst>
                              <p:par>
                                <p:cTn id="260" presetID="1" presetClass="exit" presetSubtype="0" fill="hold" grpId="0" nodeType="afterEffect">
                                  <p:stCondLst>
                                    <p:cond delay="1000"/>
                                  </p:stCondLst>
                                  <p:childTnLst>
                                    <p:set>
                                      <p:cBhvr>
                                        <p:cTn id="261" dur="1" fill="hold">
                                          <p:stCondLst>
                                            <p:cond delay="0"/>
                                          </p:stCondLst>
                                        </p:cTn>
                                        <p:tgtEl>
                                          <p:spTgt spid="208"/>
                                        </p:tgtEl>
                                        <p:attrNameLst>
                                          <p:attrName>style.visibility</p:attrName>
                                        </p:attrNameLst>
                                      </p:cBhvr>
                                      <p:to>
                                        <p:strVal val="hidden"/>
                                      </p:to>
                                    </p:set>
                                  </p:childTnLst>
                                </p:cTn>
                              </p:par>
                            </p:childTnLst>
                          </p:cTn>
                        </p:par>
                        <p:par>
                          <p:cTn id="262" fill="hold">
                            <p:stCondLst>
                              <p:cond delay="86000"/>
                            </p:stCondLst>
                            <p:childTnLst>
                              <p:par>
                                <p:cTn id="263" presetID="1" presetClass="exit" presetSubtype="0" fill="hold" grpId="0" nodeType="afterEffect">
                                  <p:stCondLst>
                                    <p:cond delay="1000"/>
                                  </p:stCondLst>
                                  <p:childTnLst>
                                    <p:set>
                                      <p:cBhvr>
                                        <p:cTn id="264" dur="1" fill="hold">
                                          <p:stCondLst>
                                            <p:cond delay="0"/>
                                          </p:stCondLst>
                                        </p:cTn>
                                        <p:tgtEl>
                                          <p:spTgt spid="207"/>
                                        </p:tgtEl>
                                        <p:attrNameLst>
                                          <p:attrName>style.visibility</p:attrName>
                                        </p:attrNameLst>
                                      </p:cBhvr>
                                      <p:to>
                                        <p:strVal val="hidden"/>
                                      </p:to>
                                    </p:set>
                                  </p:childTnLst>
                                </p:cTn>
                              </p:par>
                            </p:childTnLst>
                          </p:cTn>
                        </p:par>
                        <p:par>
                          <p:cTn id="265" fill="hold">
                            <p:stCondLst>
                              <p:cond delay="87000"/>
                            </p:stCondLst>
                            <p:childTnLst>
                              <p:par>
                                <p:cTn id="266" presetID="1" presetClass="exit" presetSubtype="0" fill="hold" grpId="0" nodeType="afterEffect">
                                  <p:stCondLst>
                                    <p:cond delay="1000"/>
                                  </p:stCondLst>
                                  <p:childTnLst>
                                    <p:set>
                                      <p:cBhvr>
                                        <p:cTn id="267" dur="1" fill="hold">
                                          <p:stCondLst>
                                            <p:cond delay="0"/>
                                          </p:stCondLst>
                                        </p:cTn>
                                        <p:tgtEl>
                                          <p:spTgt spid="206"/>
                                        </p:tgtEl>
                                        <p:attrNameLst>
                                          <p:attrName>style.visibility</p:attrName>
                                        </p:attrNameLst>
                                      </p:cBhvr>
                                      <p:to>
                                        <p:strVal val="hidden"/>
                                      </p:to>
                                    </p:set>
                                  </p:childTnLst>
                                </p:cTn>
                              </p:par>
                            </p:childTnLst>
                          </p:cTn>
                        </p:par>
                        <p:par>
                          <p:cTn id="268" fill="hold">
                            <p:stCondLst>
                              <p:cond delay="88000"/>
                            </p:stCondLst>
                            <p:childTnLst>
                              <p:par>
                                <p:cTn id="269" presetID="1" presetClass="exit" presetSubtype="0" fill="hold" grpId="0" nodeType="afterEffect">
                                  <p:stCondLst>
                                    <p:cond delay="1000"/>
                                  </p:stCondLst>
                                  <p:childTnLst>
                                    <p:set>
                                      <p:cBhvr>
                                        <p:cTn id="270" dur="1" fill="hold">
                                          <p:stCondLst>
                                            <p:cond delay="0"/>
                                          </p:stCondLst>
                                        </p:cTn>
                                        <p:tgtEl>
                                          <p:spTgt spid="205"/>
                                        </p:tgtEl>
                                        <p:attrNameLst>
                                          <p:attrName>style.visibility</p:attrName>
                                        </p:attrNameLst>
                                      </p:cBhvr>
                                      <p:to>
                                        <p:strVal val="hidden"/>
                                      </p:to>
                                    </p:set>
                                  </p:childTnLst>
                                </p:cTn>
                              </p:par>
                            </p:childTnLst>
                          </p:cTn>
                        </p:par>
                        <p:par>
                          <p:cTn id="271" fill="hold">
                            <p:stCondLst>
                              <p:cond delay="89000"/>
                            </p:stCondLst>
                            <p:childTnLst>
                              <p:par>
                                <p:cTn id="272" presetID="1" presetClass="exit" presetSubtype="0" fill="hold" grpId="0" nodeType="afterEffect">
                                  <p:stCondLst>
                                    <p:cond delay="1000"/>
                                  </p:stCondLst>
                                  <p:childTnLst>
                                    <p:set>
                                      <p:cBhvr>
                                        <p:cTn id="273" dur="1" fill="hold">
                                          <p:stCondLst>
                                            <p:cond delay="0"/>
                                          </p:stCondLst>
                                        </p:cTn>
                                        <p:tgtEl>
                                          <p:spTgt spid="204"/>
                                        </p:tgtEl>
                                        <p:attrNameLst>
                                          <p:attrName>style.visibility</p:attrName>
                                        </p:attrNameLst>
                                      </p:cBhvr>
                                      <p:to>
                                        <p:strVal val="hidden"/>
                                      </p:to>
                                    </p:set>
                                  </p:childTnLst>
                                </p:cTn>
                              </p:par>
                            </p:childTnLst>
                          </p:cTn>
                        </p:par>
                        <p:par>
                          <p:cTn id="274" fill="hold">
                            <p:stCondLst>
                              <p:cond delay="90000"/>
                            </p:stCondLst>
                            <p:childTnLst>
                              <p:par>
                                <p:cTn id="275" presetID="1" presetClass="exit" presetSubtype="0" fill="hold" grpId="0" nodeType="afterEffect">
                                  <p:stCondLst>
                                    <p:cond delay="1000"/>
                                  </p:stCondLst>
                                  <p:childTnLst>
                                    <p:set>
                                      <p:cBhvr>
                                        <p:cTn id="276" dur="1" fill="hold">
                                          <p:stCondLst>
                                            <p:cond delay="0"/>
                                          </p:stCondLst>
                                        </p:cTn>
                                        <p:tgtEl>
                                          <p:spTgt spid="203"/>
                                        </p:tgtEl>
                                        <p:attrNameLst>
                                          <p:attrName>style.visibility</p:attrName>
                                        </p:attrNameLst>
                                      </p:cBhvr>
                                      <p:to>
                                        <p:strVal val="hidden"/>
                                      </p:to>
                                    </p:set>
                                  </p:childTnLst>
                                </p:cTn>
                              </p:par>
                            </p:childTnLst>
                          </p:cTn>
                        </p:par>
                        <p:par>
                          <p:cTn id="277" fill="hold">
                            <p:stCondLst>
                              <p:cond delay="91000"/>
                            </p:stCondLst>
                            <p:childTnLst>
                              <p:par>
                                <p:cTn id="278" presetID="1" presetClass="exit" presetSubtype="0" fill="hold" grpId="0" nodeType="afterEffect">
                                  <p:stCondLst>
                                    <p:cond delay="1000"/>
                                  </p:stCondLst>
                                  <p:childTnLst>
                                    <p:set>
                                      <p:cBhvr>
                                        <p:cTn id="279" dur="1" fill="hold">
                                          <p:stCondLst>
                                            <p:cond delay="0"/>
                                          </p:stCondLst>
                                        </p:cTn>
                                        <p:tgtEl>
                                          <p:spTgt spid="202"/>
                                        </p:tgtEl>
                                        <p:attrNameLst>
                                          <p:attrName>style.visibility</p:attrName>
                                        </p:attrNameLst>
                                      </p:cBhvr>
                                      <p:to>
                                        <p:strVal val="hidden"/>
                                      </p:to>
                                    </p:set>
                                  </p:childTnLst>
                                </p:cTn>
                              </p:par>
                            </p:childTnLst>
                          </p:cTn>
                        </p:par>
                        <p:par>
                          <p:cTn id="280" fill="hold">
                            <p:stCondLst>
                              <p:cond delay="92000"/>
                            </p:stCondLst>
                            <p:childTnLst>
                              <p:par>
                                <p:cTn id="281" presetID="1" presetClass="exit" presetSubtype="0" fill="hold" grpId="0" nodeType="afterEffect">
                                  <p:stCondLst>
                                    <p:cond delay="1000"/>
                                  </p:stCondLst>
                                  <p:childTnLst>
                                    <p:set>
                                      <p:cBhvr>
                                        <p:cTn id="282" dur="1" fill="hold">
                                          <p:stCondLst>
                                            <p:cond delay="0"/>
                                          </p:stCondLst>
                                        </p:cTn>
                                        <p:tgtEl>
                                          <p:spTgt spid="201"/>
                                        </p:tgtEl>
                                        <p:attrNameLst>
                                          <p:attrName>style.visibility</p:attrName>
                                        </p:attrNameLst>
                                      </p:cBhvr>
                                      <p:to>
                                        <p:strVal val="hidden"/>
                                      </p:to>
                                    </p:set>
                                  </p:childTnLst>
                                </p:cTn>
                              </p:par>
                            </p:childTnLst>
                          </p:cTn>
                        </p:par>
                        <p:par>
                          <p:cTn id="283" fill="hold">
                            <p:stCondLst>
                              <p:cond delay="93000"/>
                            </p:stCondLst>
                            <p:childTnLst>
                              <p:par>
                                <p:cTn id="284" presetID="1" presetClass="exit" presetSubtype="0" fill="hold" grpId="0" nodeType="afterEffect">
                                  <p:stCondLst>
                                    <p:cond delay="1000"/>
                                  </p:stCondLst>
                                  <p:childTnLst>
                                    <p:set>
                                      <p:cBhvr>
                                        <p:cTn id="285" dur="1" fill="hold">
                                          <p:stCondLst>
                                            <p:cond delay="0"/>
                                          </p:stCondLst>
                                        </p:cTn>
                                        <p:tgtEl>
                                          <p:spTgt spid="200"/>
                                        </p:tgtEl>
                                        <p:attrNameLst>
                                          <p:attrName>style.visibility</p:attrName>
                                        </p:attrNameLst>
                                      </p:cBhvr>
                                      <p:to>
                                        <p:strVal val="hidden"/>
                                      </p:to>
                                    </p:set>
                                  </p:childTnLst>
                                </p:cTn>
                              </p:par>
                            </p:childTnLst>
                          </p:cTn>
                        </p:par>
                        <p:par>
                          <p:cTn id="286" fill="hold">
                            <p:stCondLst>
                              <p:cond delay="94000"/>
                            </p:stCondLst>
                            <p:childTnLst>
                              <p:par>
                                <p:cTn id="287" presetID="1" presetClass="exit" presetSubtype="0" fill="hold" grpId="0" nodeType="afterEffect">
                                  <p:stCondLst>
                                    <p:cond delay="1000"/>
                                  </p:stCondLst>
                                  <p:childTnLst>
                                    <p:set>
                                      <p:cBhvr>
                                        <p:cTn id="288" dur="1" fill="hold">
                                          <p:stCondLst>
                                            <p:cond delay="0"/>
                                          </p:stCondLst>
                                        </p:cTn>
                                        <p:tgtEl>
                                          <p:spTgt spid="199"/>
                                        </p:tgtEl>
                                        <p:attrNameLst>
                                          <p:attrName>style.visibility</p:attrName>
                                        </p:attrNameLst>
                                      </p:cBhvr>
                                      <p:to>
                                        <p:strVal val="hidden"/>
                                      </p:to>
                                    </p:set>
                                  </p:childTnLst>
                                </p:cTn>
                              </p:par>
                            </p:childTnLst>
                          </p:cTn>
                        </p:par>
                        <p:par>
                          <p:cTn id="289" fill="hold">
                            <p:stCondLst>
                              <p:cond delay="95000"/>
                            </p:stCondLst>
                            <p:childTnLst>
                              <p:par>
                                <p:cTn id="290" presetID="1" presetClass="exit" presetSubtype="0" fill="hold" grpId="0" nodeType="afterEffect">
                                  <p:stCondLst>
                                    <p:cond delay="1000"/>
                                  </p:stCondLst>
                                  <p:childTnLst>
                                    <p:set>
                                      <p:cBhvr>
                                        <p:cTn id="291" dur="1" fill="hold">
                                          <p:stCondLst>
                                            <p:cond delay="0"/>
                                          </p:stCondLst>
                                        </p:cTn>
                                        <p:tgtEl>
                                          <p:spTgt spid="198"/>
                                        </p:tgtEl>
                                        <p:attrNameLst>
                                          <p:attrName>style.visibility</p:attrName>
                                        </p:attrNameLst>
                                      </p:cBhvr>
                                      <p:to>
                                        <p:strVal val="hidden"/>
                                      </p:to>
                                    </p:set>
                                  </p:childTnLst>
                                </p:cTn>
                              </p:par>
                            </p:childTnLst>
                          </p:cTn>
                        </p:par>
                        <p:par>
                          <p:cTn id="292" fill="hold">
                            <p:stCondLst>
                              <p:cond delay="96000"/>
                            </p:stCondLst>
                            <p:childTnLst>
                              <p:par>
                                <p:cTn id="293" presetID="1" presetClass="exit" presetSubtype="0" fill="hold" grpId="0" nodeType="afterEffect">
                                  <p:stCondLst>
                                    <p:cond delay="1000"/>
                                  </p:stCondLst>
                                  <p:childTnLst>
                                    <p:set>
                                      <p:cBhvr>
                                        <p:cTn id="294" dur="1" fill="hold">
                                          <p:stCondLst>
                                            <p:cond delay="0"/>
                                          </p:stCondLst>
                                        </p:cTn>
                                        <p:tgtEl>
                                          <p:spTgt spid="197"/>
                                        </p:tgtEl>
                                        <p:attrNameLst>
                                          <p:attrName>style.visibility</p:attrName>
                                        </p:attrNameLst>
                                      </p:cBhvr>
                                      <p:to>
                                        <p:strVal val="hidden"/>
                                      </p:to>
                                    </p:set>
                                  </p:childTnLst>
                                </p:cTn>
                              </p:par>
                            </p:childTnLst>
                          </p:cTn>
                        </p:par>
                        <p:par>
                          <p:cTn id="295" fill="hold">
                            <p:stCondLst>
                              <p:cond delay="97000"/>
                            </p:stCondLst>
                            <p:childTnLst>
                              <p:par>
                                <p:cTn id="296" presetID="1" presetClass="exit" presetSubtype="0" fill="hold" grpId="0" nodeType="afterEffect">
                                  <p:stCondLst>
                                    <p:cond delay="1000"/>
                                  </p:stCondLst>
                                  <p:childTnLst>
                                    <p:set>
                                      <p:cBhvr>
                                        <p:cTn id="297" dur="1" fill="hold">
                                          <p:stCondLst>
                                            <p:cond delay="0"/>
                                          </p:stCondLst>
                                        </p:cTn>
                                        <p:tgtEl>
                                          <p:spTgt spid="196"/>
                                        </p:tgtEl>
                                        <p:attrNameLst>
                                          <p:attrName>style.visibility</p:attrName>
                                        </p:attrNameLst>
                                      </p:cBhvr>
                                      <p:to>
                                        <p:strVal val="hidden"/>
                                      </p:to>
                                    </p:set>
                                  </p:childTnLst>
                                </p:cTn>
                              </p:par>
                            </p:childTnLst>
                          </p:cTn>
                        </p:par>
                        <p:par>
                          <p:cTn id="298" fill="hold">
                            <p:stCondLst>
                              <p:cond delay="98000"/>
                            </p:stCondLst>
                            <p:childTnLst>
                              <p:par>
                                <p:cTn id="299" presetID="1" presetClass="exit" presetSubtype="0" fill="hold" grpId="0" nodeType="afterEffect">
                                  <p:stCondLst>
                                    <p:cond delay="1000"/>
                                  </p:stCondLst>
                                  <p:childTnLst>
                                    <p:set>
                                      <p:cBhvr>
                                        <p:cTn id="300" dur="1" fill="hold">
                                          <p:stCondLst>
                                            <p:cond delay="0"/>
                                          </p:stCondLst>
                                        </p:cTn>
                                        <p:tgtEl>
                                          <p:spTgt spid="195"/>
                                        </p:tgtEl>
                                        <p:attrNameLst>
                                          <p:attrName>style.visibility</p:attrName>
                                        </p:attrNameLst>
                                      </p:cBhvr>
                                      <p:to>
                                        <p:strVal val="hidden"/>
                                      </p:to>
                                    </p:set>
                                  </p:childTnLst>
                                </p:cTn>
                              </p:par>
                            </p:childTnLst>
                          </p:cTn>
                        </p:par>
                        <p:par>
                          <p:cTn id="301" fill="hold">
                            <p:stCondLst>
                              <p:cond delay="99000"/>
                            </p:stCondLst>
                            <p:childTnLst>
                              <p:par>
                                <p:cTn id="302" presetID="1" presetClass="exit" presetSubtype="0" fill="hold" grpId="0" nodeType="afterEffect">
                                  <p:stCondLst>
                                    <p:cond delay="1000"/>
                                  </p:stCondLst>
                                  <p:childTnLst>
                                    <p:set>
                                      <p:cBhvr>
                                        <p:cTn id="303" dur="1" fill="hold">
                                          <p:stCondLst>
                                            <p:cond delay="0"/>
                                          </p:stCondLst>
                                        </p:cTn>
                                        <p:tgtEl>
                                          <p:spTgt spid="194"/>
                                        </p:tgtEl>
                                        <p:attrNameLst>
                                          <p:attrName>style.visibility</p:attrName>
                                        </p:attrNameLst>
                                      </p:cBhvr>
                                      <p:to>
                                        <p:strVal val="hidden"/>
                                      </p:to>
                                    </p:set>
                                  </p:childTnLst>
                                </p:cTn>
                              </p:par>
                            </p:childTnLst>
                          </p:cTn>
                        </p:par>
                        <p:par>
                          <p:cTn id="304" fill="hold">
                            <p:stCondLst>
                              <p:cond delay="100000"/>
                            </p:stCondLst>
                            <p:childTnLst>
                              <p:par>
                                <p:cTn id="305" presetID="1" presetClass="exit" presetSubtype="0" fill="hold" grpId="0" nodeType="afterEffect">
                                  <p:stCondLst>
                                    <p:cond delay="1000"/>
                                  </p:stCondLst>
                                  <p:childTnLst>
                                    <p:set>
                                      <p:cBhvr>
                                        <p:cTn id="306" dur="1" fill="hold">
                                          <p:stCondLst>
                                            <p:cond delay="0"/>
                                          </p:stCondLst>
                                        </p:cTn>
                                        <p:tgtEl>
                                          <p:spTgt spid="193"/>
                                        </p:tgtEl>
                                        <p:attrNameLst>
                                          <p:attrName>style.visibility</p:attrName>
                                        </p:attrNameLst>
                                      </p:cBhvr>
                                      <p:to>
                                        <p:strVal val="hidden"/>
                                      </p:to>
                                    </p:set>
                                  </p:childTnLst>
                                </p:cTn>
                              </p:par>
                            </p:childTnLst>
                          </p:cTn>
                        </p:par>
                        <p:par>
                          <p:cTn id="307" fill="hold">
                            <p:stCondLst>
                              <p:cond delay="101000"/>
                            </p:stCondLst>
                            <p:childTnLst>
                              <p:par>
                                <p:cTn id="308" presetID="1" presetClass="exit" presetSubtype="0" fill="hold" grpId="0" nodeType="afterEffect">
                                  <p:stCondLst>
                                    <p:cond delay="1000"/>
                                  </p:stCondLst>
                                  <p:childTnLst>
                                    <p:set>
                                      <p:cBhvr>
                                        <p:cTn id="309" dur="1" fill="hold">
                                          <p:stCondLst>
                                            <p:cond delay="0"/>
                                          </p:stCondLst>
                                        </p:cTn>
                                        <p:tgtEl>
                                          <p:spTgt spid="191"/>
                                        </p:tgtEl>
                                        <p:attrNameLst>
                                          <p:attrName>style.visibility</p:attrName>
                                        </p:attrNameLst>
                                      </p:cBhvr>
                                      <p:to>
                                        <p:strVal val="hidden"/>
                                      </p:to>
                                    </p:set>
                                  </p:childTnLst>
                                </p:cTn>
                              </p:par>
                            </p:childTnLst>
                          </p:cTn>
                        </p:par>
                        <p:par>
                          <p:cTn id="310" fill="hold">
                            <p:stCondLst>
                              <p:cond delay="102000"/>
                            </p:stCondLst>
                            <p:childTnLst>
                              <p:par>
                                <p:cTn id="311" presetID="1" presetClass="exit" presetSubtype="0" fill="hold" grpId="0" nodeType="afterEffect">
                                  <p:stCondLst>
                                    <p:cond delay="1000"/>
                                  </p:stCondLst>
                                  <p:childTnLst>
                                    <p:set>
                                      <p:cBhvr>
                                        <p:cTn id="312" dur="1" fill="hold">
                                          <p:stCondLst>
                                            <p:cond delay="0"/>
                                          </p:stCondLst>
                                        </p:cTn>
                                        <p:tgtEl>
                                          <p:spTgt spid="190"/>
                                        </p:tgtEl>
                                        <p:attrNameLst>
                                          <p:attrName>style.visibility</p:attrName>
                                        </p:attrNameLst>
                                      </p:cBhvr>
                                      <p:to>
                                        <p:strVal val="hidden"/>
                                      </p:to>
                                    </p:set>
                                  </p:childTnLst>
                                </p:cTn>
                              </p:par>
                            </p:childTnLst>
                          </p:cTn>
                        </p:par>
                        <p:par>
                          <p:cTn id="313" fill="hold">
                            <p:stCondLst>
                              <p:cond delay="103000"/>
                            </p:stCondLst>
                            <p:childTnLst>
                              <p:par>
                                <p:cTn id="314" presetID="1" presetClass="exit" presetSubtype="0" fill="hold" grpId="0" nodeType="afterEffect">
                                  <p:stCondLst>
                                    <p:cond delay="1000"/>
                                  </p:stCondLst>
                                  <p:childTnLst>
                                    <p:set>
                                      <p:cBhvr>
                                        <p:cTn id="315" dur="1" fill="hold">
                                          <p:stCondLst>
                                            <p:cond delay="0"/>
                                          </p:stCondLst>
                                        </p:cTn>
                                        <p:tgtEl>
                                          <p:spTgt spid="187"/>
                                        </p:tgtEl>
                                        <p:attrNameLst>
                                          <p:attrName>style.visibility</p:attrName>
                                        </p:attrNameLst>
                                      </p:cBhvr>
                                      <p:to>
                                        <p:strVal val="hidden"/>
                                      </p:to>
                                    </p:set>
                                  </p:childTnLst>
                                </p:cTn>
                              </p:par>
                            </p:childTnLst>
                          </p:cTn>
                        </p:par>
                        <p:par>
                          <p:cTn id="316" fill="hold">
                            <p:stCondLst>
                              <p:cond delay="104000"/>
                            </p:stCondLst>
                            <p:childTnLst>
                              <p:par>
                                <p:cTn id="317" presetID="1" presetClass="exit" presetSubtype="0" fill="hold" grpId="0" nodeType="afterEffect">
                                  <p:stCondLst>
                                    <p:cond delay="1000"/>
                                  </p:stCondLst>
                                  <p:childTnLst>
                                    <p:set>
                                      <p:cBhvr>
                                        <p:cTn id="318" dur="1" fill="hold">
                                          <p:stCondLst>
                                            <p:cond delay="0"/>
                                          </p:stCondLst>
                                        </p:cTn>
                                        <p:tgtEl>
                                          <p:spTgt spid="186"/>
                                        </p:tgtEl>
                                        <p:attrNameLst>
                                          <p:attrName>style.visibility</p:attrName>
                                        </p:attrNameLst>
                                      </p:cBhvr>
                                      <p:to>
                                        <p:strVal val="hidden"/>
                                      </p:to>
                                    </p:set>
                                  </p:childTnLst>
                                </p:cTn>
                              </p:par>
                            </p:childTnLst>
                          </p:cTn>
                        </p:par>
                        <p:par>
                          <p:cTn id="319" fill="hold">
                            <p:stCondLst>
                              <p:cond delay="105000"/>
                            </p:stCondLst>
                            <p:childTnLst>
                              <p:par>
                                <p:cTn id="320" presetID="1" presetClass="exit" presetSubtype="0" fill="hold" grpId="0" nodeType="afterEffect">
                                  <p:stCondLst>
                                    <p:cond delay="1000"/>
                                  </p:stCondLst>
                                  <p:childTnLst>
                                    <p:set>
                                      <p:cBhvr>
                                        <p:cTn id="321" dur="1" fill="hold">
                                          <p:stCondLst>
                                            <p:cond delay="0"/>
                                          </p:stCondLst>
                                        </p:cTn>
                                        <p:tgtEl>
                                          <p:spTgt spid="185"/>
                                        </p:tgtEl>
                                        <p:attrNameLst>
                                          <p:attrName>style.visibility</p:attrName>
                                        </p:attrNameLst>
                                      </p:cBhvr>
                                      <p:to>
                                        <p:strVal val="hidden"/>
                                      </p:to>
                                    </p:set>
                                  </p:childTnLst>
                                </p:cTn>
                              </p:par>
                            </p:childTnLst>
                          </p:cTn>
                        </p:par>
                        <p:par>
                          <p:cTn id="322" fill="hold">
                            <p:stCondLst>
                              <p:cond delay="106000"/>
                            </p:stCondLst>
                            <p:childTnLst>
                              <p:par>
                                <p:cTn id="323" presetID="1" presetClass="exit" presetSubtype="0" fill="hold" grpId="0" nodeType="afterEffect">
                                  <p:stCondLst>
                                    <p:cond delay="1000"/>
                                  </p:stCondLst>
                                  <p:childTnLst>
                                    <p:set>
                                      <p:cBhvr>
                                        <p:cTn id="324" dur="1" fill="hold">
                                          <p:stCondLst>
                                            <p:cond delay="0"/>
                                          </p:stCondLst>
                                        </p:cTn>
                                        <p:tgtEl>
                                          <p:spTgt spid="184"/>
                                        </p:tgtEl>
                                        <p:attrNameLst>
                                          <p:attrName>style.visibility</p:attrName>
                                        </p:attrNameLst>
                                      </p:cBhvr>
                                      <p:to>
                                        <p:strVal val="hidden"/>
                                      </p:to>
                                    </p:set>
                                  </p:childTnLst>
                                </p:cTn>
                              </p:par>
                            </p:childTnLst>
                          </p:cTn>
                        </p:par>
                        <p:par>
                          <p:cTn id="325" fill="hold">
                            <p:stCondLst>
                              <p:cond delay="107000"/>
                            </p:stCondLst>
                            <p:childTnLst>
                              <p:par>
                                <p:cTn id="326" presetID="1" presetClass="exit" presetSubtype="0" fill="hold" grpId="0" nodeType="afterEffect">
                                  <p:stCondLst>
                                    <p:cond delay="1000"/>
                                  </p:stCondLst>
                                  <p:childTnLst>
                                    <p:set>
                                      <p:cBhvr>
                                        <p:cTn id="327" dur="1" fill="hold">
                                          <p:stCondLst>
                                            <p:cond delay="0"/>
                                          </p:stCondLst>
                                        </p:cTn>
                                        <p:tgtEl>
                                          <p:spTgt spid="183"/>
                                        </p:tgtEl>
                                        <p:attrNameLst>
                                          <p:attrName>style.visibility</p:attrName>
                                        </p:attrNameLst>
                                      </p:cBhvr>
                                      <p:to>
                                        <p:strVal val="hidden"/>
                                      </p:to>
                                    </p:set>
                                  </p:childTnLst>
                                </p:cTn>
                              </p:par>
                            </p:childTnLst>
                          </p:cTn>
                        </p:par>
                        <p:par>
                          <p:cTn id="328" fill="hold">
                            <p:stCondLst>
                              <p:cond delay="108000"/>
                            </p:stCondLst>
                            <p:childTnLst>
                              <p:par>
                                <p:cTn id="329" presetID="1" presetClass="exit" presetSubtype="0" fill="hold" grpId="0" nodeType="afterEffect">
                                  <p:stCondLst>
                                    <p:cond delay="1000"/>
                                  </p:stCondLst>
                                  <p:childTnLst>
                                    <p:set>
                                      <p:cBhvr>
                                        <p:cTn id="330" dur="1" fill="hold">
                                          <p:stCondLst>
                                            <p:cond delay="0"/>
                                          </p:stCondLst>
                                        </p:cTn>
                                        <p:tgtEl>
                                          <p:spTgt spid="182"/>
                                        </p:tgtEl>
                                        <p:attrNameLst>
                                          <p:attrName>style.visibility</p:attrName>
                                        </p:attrNameLst>
                                      </p:cBhvr>
                                      <p:to>
                                        <p:strVal val="hidden"/>
                                      </p:to>
                                    </p:set>
                                  </p:childTnLst>
                                </p:cTn>
                              </p:par>
                            </p:childTnLst>
                          </p:cTn>
                        </p:par>
                        <p:par>
                          <p:cTn id="331" fill="hold">
                            <p:stCondLst>
                              <p:cond delay="109000"/>
                            </p:stCondLst>
                            <p:childTnLst>
                              <p:par>
                                <p:cTn id="332" presetID="1" presetClass="exit" presetSubtype="0" fill="hold" grpId="0" nodeType="afterEffect">
                                  <p:stCondLst>
                                    <p:cond delay="1000"/>
                                  </p:stCondLst>
                                  <p:childTnLst>
                                    <p:set>
                                      <p:cBhvr>
                                        <p:cTn id="333" dur="1" fill="hold">
                                          <p:stCondLst>
                                            <p:cond delay="0"/>
                                          </p:stCondLst>
                                        </p:cTn>
                                        <p:tgtEl>
                                          <p:spTgt spid="181"/>
                                        </p:tgtEl>
                                        <p:attrNameLst>
                                          <p:attrName>style.visibility</p:attrName>
                                        </p:attrNameLst>
                                      </p:cBhvr>
                                      <p:to>
                                        <p:strVal val="hidden"/>
                                      </p:to>
                                    </p:set>
                                  </p:childTnLst>
                                </p:cTn>
                              </p:par>
                            </p:childTnLst>
                          </p:cTn>
                        </p:par>
                        <p:par>
                          <p:cTn id="334" fill="hold">
                            <p:stCondLst>
                              <p:cond delay="110000"/>
                            </p:stCondLst>
                            <p:childTnLst>
                              <p:par>
                                <p:cTn id="335" presetID="1" presetClass="exit" presetSubtype="0" fill="hold" grpId="0" nodeType="afterEffect">
                                  <p:stCondLst>
                                    <p:cond delay="1000"/>
                                  </p:stCondLst>
                                  <p:childTnLst>
                                    <p:set>
                                      <p:cBhvr>
                                        <p:cTn id="336" dur="1" fill="hold">
                                          <p:stCondLst>
                                            <p:cond delay="0"/>
                                          </p:stCondLst>
                                        </p:cTn>
                                        <p:tgtEl>
                                          <p:spTgt spid="180"/>
                                        </p:tgtEl>
                                        <p:attrNameLst>
                                          <p:attrName>style.visibility</p:attrName>
                                        </p:attrNameLst>
                                      </p:cBhvr>
                                      <p:to>
                                        <p:strVal val="hidden"/>
                                      </p:to>
                                    </p:set>
                                  </p:childTnLst>
                                </p:cTn>
                              </p:par>
                            </p:childTnLst>
                          </p:cTn>
                        </p:par>
                        <p:par>
                          <p:cTn id="337" fill="hold">
                            <p:stCondLst>
                              <p:cond delay="111000"/>
                            </p:stCondLst>
                            <p:childTnLst>
                              <p:par>
                                <p:cTn id="338" presetID="1" presetClass="exit" presetSubtype="0" fill="hold" grpId="0" nodeType="afterEffect">
                                  <p:stCondLst>
                                    <p:cond delay="1000"/>
                                  </p:stCondLst>
                                  <p:childTnLst>
                                    <p:set>
                                      <p:cBhvr>
                                        <p:cTn id="339" dur="1" fill="hold">
                                          <p:stCondLst>
                                            <p:cond delay="0"/>
                                          </p:stCondLst>
                                        </p:cTn>
                                        <p:tgtEl>
                                          <p:spTgt spid="179"/>
                                        </p:tgtEl>
                                        <p:attrNameLst>
                                          <p:attrName>style.visibility</p:attrName>
                                        </p:attrNameLst>
                                      </p:cBhvr>
                                      <p:to>
                                        <p:strVal val="hidden"/>
                                      </p:to>
                                    </p:set>
                                  </p:childTnLst>
                                </p:cTn>
                              </p:par>
                            </p:childTnLst>
                          </p:cTn>
                        </p:par>
                        <p:par>
                          <p:cTn id="340" fill="hold">
                            <p:stCondLst>
                              <p:cond delay="112000"/>
                            </p:stCondLst>
                            <p:childTnLst>
                              <p:par>
                                <p:cTn id="341" presetID="1" presetClass="exit" presetSubtype="0" fill="hold" grpId="0" nodeType="afterEffect">
                                  <p:stCondLst>
                                    <p:cond delay="1000"/>
                                  </p:stCondLst>
                                  <p:childTnLst>
                                    <p:set>
                                      <p:cBhvr>
                                        <p:cTn id="342" dur="1" fill="hold">
                                          <p:stCondLst>
                                            <p:cond delay="0"/>
                                          </p:stCondLst>
                                        </p:cTn>
                                        <p:tgtEl>
                                          <p:spTgt spid="178"/>
                                        </p:tgtEl>
                                        <p:attrNameLst>
                                          <p:attrName>style.visibility</p:attrName>
                                        </p:attrNameLst>
                                      </p:cBhvr>
                                      <p:to>
                                        <p:strVal val="hidden"/>
                                      </p:to>
                                    </p:set>
                                  </p:childTnLst>
                                </p:cTn>
                              </p:par>
                            </p:childTnLst>
                          </p:cTn>
                        </p:par>
                        <p:par>
                          <p:cTn id="343" fill="hold">
                            <p:stCondLst>
                              <p:cond delay="113000"/>
                            </p:stCondLst>
                            <p:childTnLst>
                              <p:par>
                                <p:cTn id="344" presetID="1" presetClass="exit" presetSubtype="0" fill="hold" grpId="0" nodeType="afterEffect">
                                  <p:stCondLst>
                                    <p:cond delay="1000"/>
                                  </p:stCondLst>
                                  <p:childTnLst>
                                    <p:set>
                                      <p:cBhvr>
                                        <p:cTn id="345" dur="1" fill="hold">
                                          <p:stCondLst>
                                            <p:cond delay="0"/>
                                          </p:stCondLst>
                                        </p:cTn>
                                        <p:tgtEl>
                                          <p:spTgt spid="177"/>
                                        </p:tgtEl>
                                        <p:attrNameLst>
                                          <p:attrName>style.visibility</p:attrName>
                                        </p:attrNameLst>
                                      </p:cBhvr>
                                      <p:to>
                                        <p:strVal val="hidden"/>
                                      </p:to>
                                    </p:set>
                                  </p:childTnLst>
                                </p:cTn>
                              </p:par>
                            </p:childTnLst>
                          </p:cTn>
                        </p:par>
                        <p:par>
                          <p:cTn id="346" fill="hold">
                            <p:stCondLst>
                              <p:cond delay="114000"/>
                            </p:stCondLst>
                            <p:childTnLst>
                              <p:par>
                                <p:cTn id="347" presetID="1" presetClass="exit" presetSubtype="0" fill="hold" grpId="0" nodeType="afterEffect">
                                  <p:stCondLst>
                                    <p:cond delay="1000"/>
                                  </p:stCondLst>
                                  <p:childTnLst>
                                    <p:set>
                                      <p:cBhvr>
                                        <p:cTn id="348" dur="1" fill="hold">
                                          <p:stCondLst>
                                            <p:cond delay="0"/>
                                          </p:stCondLst>
                                        </p:cTn>
                                        <p:tgtEl>
                                          <p:spTgt spid="176"/>
                                        </p:tgtEl>
                                        <p:attrNameLst>
                                          <p:attrName>style.visibility</p:attrName>
                                        </p:attrNameLst>
                                      </p:cBhvr>
                                      <p:to>
                                        <p:strVal val="hidden"/>
                                      </p:to>
                                    </p:set>
                                  </p:childTnLst>
                                </p:cTn>
                              </p:par>
                            </p:childTnLst>
                          </p:cTn>
                        </p:par>
                        <p:par>
                          <p:cTn id="349" fill="hold">
                            <p:stCondLst>
                              <p:cond delay="115000"/>
                            </p:stCondLst>
                            <p:childTnLst>
                              <p:par>
                                <p:cTn id="350" presetID="1" presetClass="exit" presetSubtype="0" fill="hold" grpId="0" nodeType="afterEffect">
                                  <p:stCondLst>
                                    <p:cond delay="1000"/>
                                  </p:stCondLst>
                                  <p:childTnLst>
                                    <p:set>
                                      <p:cBhvr>
                                        <p:cTn id="351" dur="1" fill="hold">
                                          <p:stCondLst>
                                            <p:cond delay="0"/>
                                          </p:stCondLst>
                                        </p:cTn>
                                        <p:tgtEl>
                                          <p:spTgt spid="175"/>
                                        </p:tgtEl>
                                        <p:attrNameLst>
                                          <p:attrName>style.visibility</p:attrName>
                                        </p:attrNameLst>
                                      </p:cBhvr>
                                      <p:to>
                                        <p:strVal val="hidden"/>
                                      </p:to>
                                    </p:set>
                                  </p:childTnLst>
                                </p:cTn>
                              </p:par>
                            </p:childTnLst>
                          </p:cTn>
                        </p:par>
                        <p:par>
                          <p:cTn id="352" fill="hold">
                            <p:stCondLst>
                              <p:cond delay="116000"/>
                            </p:stCondLst>
                            <p:childTnLst>
                              <p:par>
                                <p:cTn id="353" presetID="1" presetClass="exit" presetSubtype="0" fill="hold" grpId="0" nodeType="afterEffect">
                                  <p:stCondLst>
                                    <p:cond delay="1000"/>
                                  </p:stCondLst>
                                  <p:childTnLst>
                                    <p:set>
                                      <p:cBhvr>
                                        <p:cTn id="354" dur="1" fill="hold">
                                          <p:stCondLst>
                                            <p:cond delay="0"/>
                                          </p:stCondLst>
                                        </p:cTn>
                                        <p:tgtEl>
                                          <p:spTgt spid="174"/>
                                        </p:tgtEl>
                                        <p:attrNameLst>
                                          <p:attrName>style.visibility</p:attrName>
                                        </p:attrNameLst>
                                      </p:cBhvr>
                                      <p:to>
                                        <p:strVal val="hidden"/>
                                      </p:to>
                                    </p:set>
                                  </p:childTnLst>
                                </p:cTn>
                              </p:par>
                            </p:childTnLst>
                          </p:cTn>
                        </p:par>
                        <p:par>
                          <p:cTn id="355" fill="hold">
                            <p:stCondLst>
                              <p:cond delay="117000"/>
                            </p:stCondLst>
                            <p:childTnLst>
                              <p:par>
                                <p:cTn id="356" presetID="1" presetClass="exit" presetSubtype="0" fill="hold" grpId="0" nodeType="afterEffect">
                                  <p:stCondLst>
                                    <p:cond delay="1000"/>
                                  </p:stCondLst>
                                  <p:childTnLst>
                                    <p:set>
                                      <p:cBhvr>
                                        <p:cTn id="357" dur="1" fill="hold">
                                          <p:stCondLst>
                                            <p:cond delay="0"/>
                                          </p:stCondLst>
                                        </p:cTn>
                                        <p:tgtEl>
                                          <p:spTgt spid="173"/>
                                        </p:tgtEl>
                                        <p:attrNameLst>
                                          <p:attrName>style.visibility</p:attrName>
                                        </p:attrNameLst>
                                      </p:cBhvr>
                                      <p:to>
                                        <p:strVal val="hidden"/>
                                      </p:to>
                                    </p:set>
                                  </p:childTnLst>
                                </p:cTn>
                              </p:par>
                            </p:childTnLst>
                          </p:cTn>
                        </p:par>
                        <p:par>
                          <p:cTn id="358" fill="hold">
                            <p:stCondLst>
                              <p:cond delay="118000"/>
                            </p:stCondLst>
                            <p:childTnLst>
                              <p:par>
                                <p:cTn id="359" presetID="1" presetClass="exit" presetSubtype="0" fill="hold" grpId="0" nodeType="afterEffect">
                                  <p:stCondLst>
                                    <p:cond delay="1000"/>
                                  </p:stCondLst>
                                  <p:childTnLst>
                                    <p:set>
                                      <p:cBhvr>
                                        <p:cTn id="360" dur="1" fill="hold">
                                          <p:stCondLst>
                                            <p:cond delay="0"/>
                                          </p:stCondLst>
                                        </p:cTn>
                                        <p:tgtEl>
                                          <p:spTgt spid="172"/>
                                        </p:tgtEl>
                                        <p:attrNameLst>
                                          <p:attrName>style.visibility</p:attrName>
                                        </p:attrNameLst>
                                      </p:cBhvr>
                                      <p:to>
                                        <p:strVal val="hidden"/>
                                      </p:to>
                                    </p:set>
                                  </p:childTnLst>
                                </p:cTn>
                              </p:par>
                            </p:childTnLst>
                          </p:cTn>
                        </p:par>
                        <p:par>
                          <p:cTn id="361" fill="hold">
                            <p:stCondLst>
                              <p:cond delay="119000"/>
                            </p:stCondLst>
                            <p:childTnLst>
                              <p:par>
                                <p:cTn id="362" presetID="1" presetClass="exit" presetSubtype="0" fill="hold" grpId="0" nodeType="afterEffect">
                                  <p:stCondLst>
                                    <p:cond delay="1000"/>
                                  </p:stCondLst>
                                  <p:childTnLst>
                                    <p:set>
                                      <p:cBhvr>
                                        <p:cTn id="363" dur="1" fill="hold">
                                          <p:stCondLst>
                                            <p:cond delay="0"/>
                                          </p:stCondLst>
                                        </p:cTn>
                                        <p:tgtEl>
                                          <p:spTgt spid="171"/>
                                        </p:tgtEl>
                                        <p:attrNameLst>
                                          <p:attrName>style.visibility</p:attrName>
                                        </p:attrNameLst>
                                      </p:cBhvr>
                                      <p:to>
                                        <p:strVal val="hidden"/>
                                      </p:to>
                                    </p:set>
                                  </p:childTnLst>
                                </p:cTn>
                              </p:par>
                            </p:childTnLst>
                          </p:cTn>
                        </p:par>
                        <p:par>
                          <p:cTn id="364" fill="hold">
                            <p:stCondLst>
                              <p:cond delay="120000"/>
                            </p:stCondLst>
                            <p:childTnLst>
                              <p:par>
                                <p:cTn id="365" presetID="1" presetClass="exit" presetSubtype="0" fill="hold" grpId="0" nodeType="afterEffect">
                                  <p:stCondLst>
                                    <p:cond delay="1000"/>
                                  </p:stCondLst>
                                  <p:childTnLst>
                                    <p:set>
                                      <p:cBhvr>
                                        <p:cTn id="366" dur="1" fill="hold">
                                          <p:stCondLst>
                                            <p:cond delay="0"/>
                                          </p:stCondLst>
                                        </p:cTn>
                                        <p:tgtEl>
                                          <p:spTgt spid="170"/>
                                        </p:tgtEl>
                                        <p:attrNameLst>
                                          <p:attrName>style.visibility</p:attrName>
                                        </p:attrNameLst>
                                      </p:cBhvr>
                                      <p:to>
                                        <p:strVal val="hidden"/>
                                      </p:to>
                                    </p:set>
                                  </p:childTnLst>
                                </p:cTn>
                              </p:par>
                            </p:childTnLst>
                          </p:cTn>
                        </p:par>
                        <p:par>
                          <p:cTn id="367" fill="hold">
                            <p:stCondLst>
                              <p:cond delay="121000"/>
                            </p:stCondLst>
                            <p:childTnLst>
                              <p:par>
                                <p:cTn id="368" presetID="1" presetClass="exit" presetSubtype="0" fill="hold" grpId="0" nodeType="afterEffect">
                                  <p:stCondLst>
                                    <p:cond delay="1000"/>
                                  </p:stCondLst>
                                  <p:childTnLst>
                                    <p:set>
                                      <p:cBhvr>
                                        <p:cTn id="369" dur="1" fill="hold">
                                          <p:stCondLst>
                                            <p:cond delay="0"/>
                                          </p:stCondLst>
                                        </p:cTn>
                                        <p:tgtEl>
                                          <p:spTgt spid="169"/>
                                        </p:tgtEl>
                                        <p:attrNameLst>
                                          <p:attrName>style.visibility</p:attrName>
                                        </p:attrNameLst>
                                      </p:cBhvr>
                                      <p:to>
                                        <p:strVal val="hidden"/>
                                      </p:to>
                                    </p:set>
                                  </p:childTnLst>
                                </p:cTn>
                              </p:par>
                            </p:childTnLst>
                          </p:cTn>
                        </p:par>
                        <p:par>
                          <p:cTn id="370" fill="hold">
                            <p:stCondLst>
                              <p:cond delay="122000"/>
                            </p:stCondLst>
                            <p:childTnLst>
                              <p:par>
                                <p:cTn id="371" presetID="1" presetClass="exit" presetSubtype="0" fill="hold" grpId="0" nodeType="afterEffect">
                                  <p:stCondLst>
                                    <p:cond delay="1000"/>
                                  </p:stCondLst>
                                  <p:childTnLst>
                                    <p:set>
                                      <p:cBhvr>
                                        <p:cTn id="372" dur="1" fill="hold">
                                          <p:stCondLst>
                                            <p:cond delay="0"/>
                                          </p:stCondLst>
                                        </p:cTn>
                                        <p:tgtEl>
                                          <p:spTgt spid="168"/>
                                        </p:tgtEl>
                                        <p:attrNameLst>
                                          <p:attrName>style.visibility</p:attrName>
                                        </p:attrNameLst>
                                      </p:cBhvr>
                                      <p:to>
                                        <p:strVal val="hidden"/>
                                      </p:to>
                                    </p:set>
                                  </p:childTnLst>
                                </p:cTn>
                              </p:par>
                            </p:childTnLst>
                          </p:cTn>
                        </p:par>
                        <p:par>
                          <p:cTn id="373" fill="hold">
                            <p:stCondLst>
                              <p:cond delay="123000"/>
                            </p:stCondLst>
                            <p:childTnLst>
                              <p:par>
                                <p:cTn id="374" presetID="1" presetClass="exit" presetSubtype="0" fill="hold" grpId="0" nodeType="afterEffect">
                                  <p:stCondLst>
                                    <p:cond delay="1000"/>
                                  </p:stCondLst>
                                  <p:childTnLst>
                                    <p:set>
                                      <p:cBhvr>
                                        <p:cTn id="375" dur="1" fill="hold">
                                          <p:stCondLst>
                                            <p:cond delay="0"/>
                                          </p:stCondLst>
                                        </p:cTn>
                                        <p:tgtEl>
                                          <p:spTgt spid="167"/>
                                        </p:tgtEl>
                                        <p:attrNameLst>
                                          <p:attrName>style.visibility</p:attrName>
                                        </p:attrNameLst>
                                      </p:cBhvr>
                                      <p:to>
                                        <p:strVal val="hidden"/>
                                      </p:to>
                                    </p:set>
                                  </p:childTnLst>
                                </p:cTn>
                              </p:par>
                            </p:childTnLst>
                          </p:cTn>
                        </p:par>
                        <p:par>
                          <p:cTn id="376" fill="hold">
                            <p:stCondLst>
                              <p:cond delay="124000"/>
                            </p:stCondLst>
                            <p:childTnLst>
                              <p:par>
                                <p:cTn id="377" presetID="1" presetClass="exit" presetSubtype="0" fill="hold" grpId="0" nodeType="afterEffect">
                                  <p:stCondLst>
                                    <p:cond delay="1000"/>
                                  </p:stCondLst>
                                  <p:childTnLst>
                                    <p:set>
                                      <p:cBhvr>
                                        <p:cTn id="378" dur="1" fill="hold">
                                          <p:stCondLst>
                                            <p:cond delay="0"/>
                                          </p:stCondLst>
                                        </p:cTn>
                                        <p:tgtEl>
                                          <p:spTgt spid="166"/>
                                        </p:tgtEl>
                                        <p:attrNameLst>
                                          <p:attrName>style.visibility</p:attrName>
                                        </p:attrNameLst>
                                      </p:cBhvr>
                                      <p:to>
                                        <p:strVal val="hidden"/>
                                      </p:to>
                                    </p:set>
                                  </p:childTnLst>
                                </p:cTn>
                              </p:par>
                            </p:childTnLst>
                          </p:cTn>
                        </p:par>
                        <p:par>
                          <p:cTn id="379" fill="hold">
                            <p:stCondLst>
                              <p:cond delay="125000"/>
                            </p:stCondLst>
                            <p:childTnLst>
                              <p:par>
                                <p:cTn id="380" presetID="1" presetClass="exit" presetSubtype="0" fill="hold" grpId="0" nodeType="afterEffect">
                                  <p:stCondLst>
                                    <p:cond delay="1000"/>
                                  </p:stCondLst>
                                  <p:childTnLst>
                                    <p:set>
                                      <p:cBhvr>
                                        <p:cTn id="381" dur="1" fill="hold">
                                          <p:stCondLst>
                                            <p:cond delay="0"/>
                                          </p:stCondLst>
                                        </p:cTn>
                                        <p:tgtEl>
                                          <p:spTgt spid="165"/>
                                        </p:tgtEl>
                                        <p:attrNameLst>
                                          <p:attrName>style.visibility</p:attrName>
                                        </p:attrNameLst>
                                      </p:cBhvr>
                                      <p:to>
                                        <p:strVal val="hidden"/>
                                      </p:to>
                                    </p:set>
                                  </p:childTnLst>
                                </p:cTn>
                              </p:par>
                            </p:childTnLst>
                          </p:cTn>
                        </p:par>
                        <p:par>
                          <p:cTn id="382" fill="hold">
                            <p:stCondLst>
                              <p:cond delay="126000"/>
                            </p:stCondLst>
                            <p:childTnLst>
                              <p:par>
                                <p:cTn id="383" presetID="1" presetClass="exit" presetSubtype="0" fill="hold" grpId="0" nodeType="afterEffect">
                                  <p:stCondLst>
                                    <p:cond delay="1000"/>
                                  </p:stCondLst>
                                  <p:childTnLst>
                                    <p:set>
                                      <p:cBhvr>
                                        <p:cTn id="384" dur="1" fill="hold">
                                          <p:stCondLst>
                                            <p:cond delay="0"/>
                                          </p:stCondLst>
                                        </p:cTn>
                                        <p:tgtEl>
                                          <p:spTgt spid="164"/>
                                        </p:tgtEl>
                                        <p:attrNameLst>
                                          <p:attrName>style.visibility</p:attrName>
                                        </p:attrNameLst>
                                      </p:cBhvr>
                                      <p:to>
                                        <p:strVal val="hidden"/>
                                      </p:to>
                                    </p:set>
                                  </p:childTnLst>
                                </p:cTn>
                              </p:par>
                            </p:childTnLst>
                          </p:cTn>
                        </p:par>
                        <p:par>
                          <p:cTn id="385" fill="hold">
                            <p:stCondLst>
                              <p:cond delay="127000"/>
                            </p:stCondLst>
                            <p:childTnLst>
                              <p:par>
                                <p:cTn id="386" presetID="1" presetClass="exit" presetSubtype="0" fill="hold" grpId="0" nodeType="afterEffect">
                                  <p:stCondLst>
                                    <p:cond delay="1000"/>
                                  </p:stCondLst>
                                  <p:childTnLst>
                                    <p:set>
                                      <p:cBhvr>
                                        <p:cTn id="387" dur="1" fill="hold">
                                          <p:stCondLst>
                                            <p:cond delay="0"/>
                                          </p:stCondLst>
                                        </p:cTn>
                                        <p:tgtEl>
                                          <p:spTgt spid="163"/>
                                        </p:tgtEl>
                                        <p:attrNameLst>
                                          <p:attrName>style.visibility</p:attrName>
                                        </p:attrNameLst>
                                      </p:cBhvr>
                                      <p:to>
                                        <p:strVal val="hidden"/>
                                      </p:to>
                                    </p:set>
                                  </p:childTnLst>
                                </p:cTn>
                              </p:par>
                            </p:childTnLst>
                          </p:cTn>
                        </p:par>
                        <p:par>
                          <p:cTn id="388" fill="hold">
                            <p:stCondLst>
                              <p:cond delay="128000"/>
                            </p:stCondLst>
                            <p:childTnLst>
                              <p:par>
                                <p:cTn id="389" presetID="1" presetClass="exit" presetSubtype="0" fill="hold" grpId="0" nodeType="afterEffect">
                                  <p:stCondLst>
                                    <p:cond delay="1000"/>
                                  </p:stCondLst>
                                  <p:childTnLst>
                                    <p:set>
                                      <p:cBhvr>
                                        <p:cTn id="390" dur="1" fill="hold">
                                          <p:stCondLst>
                                            <p:cond delay="0"/>
                                          </p:stCondLst>
                                        </p:cTn>
                                        <p:tgtEl>
                                          <p:spTgt spid="162"/>
                                        </p:tgtEl>
                                        <p:attrNameLst>
                                          <p:attrName>style.visibility</p:attrName>
                                        </p:attrNameLst>
                                      </p:cBhvr>
                                      <p:to>
                                        <p:strVal val="hidden"/>
                                      </p:to>
                                    </p:set>
                                  </p:childTnLst>
                                </p:cTn>
                              </p:par>
                            </p:childTnLst>
                          </p:cTn>
                        </p:par>
                        <p:par>
                          <p:cTn id="391" fill="hold">
                            <p:stCondLst>
                              <p:cond delay="129000"/>
                            </p:stCondLst>
                            <p:childTnLst>
                              <p:par>
                                <p:cTn id="392" presetID="1" presetClass="exit" presetSubtype="0" fill="hold" grpId="0" nodeType="afterEffect">
                                  <p:stCondLst>
                                    <p:cond delay="1000"/>
                                  </p:stCondLst>
                                  <p:childTnLst>
                                    <p:set>
                                      <p:cBhvr>
                                        <p:cTn id="393" dur="1" fill="hold">
                                          <p:stCondLst>
                                            <p:cond delay="0"/>
                                          </p:stCondLst>
                                        </p:cTn>
                                        <p:tgtEl>
                                          <p:spTgt spid="161"/>
                                        </p:tgtEl>
                                        <p:attrNameLst>
                                          <p:attrName>style.visibility</p:attrName>
                                        </p:attrNameLst>
                                      </p:cBhvr>
                                      <p:to>
                                        <p:strVal val="hidden"/>
                                      </p:to>
                                    </p:set>
                                  </p:childTnLst>
                                </p:cTn>
                              </p:par>
                            </p:childTnLst>
                          </p:cTn>
                        </p:par>
                        <p:par>
                          <p:cTn id="394" fill="hold">
                            <p:stCondLst>
                              <p:cond delay="130000"/>
                            </p:stCondLst>
                            <p:childTnLst>
                              <p:par>
                                <p:cTn id="395" presetID="1" presetClass="exit" presetSubtype="0" fill="hold" grpId="0" nodeType="afterEffect">
                                  <p:stCondLst>
                                    <p:cond delay="1000"/>
                                  </p:stCondLst>
                                  <p:childTnLst>
                                    <p:set>
                                      <p:cBhvr>
                                        <p:cTn id="396" dur="1" fill="hold">
                                          <p:stCondLst>
                                            <p:cond delay="0"/>
                                          </p:stCondLst>
                                        </p:cTn>
                                        <p:tgtEl>
                                          <p:spTgt spid="160"/>
                                        </p:tgtEl>
                                        <p:attrNameLst>
                                          <p:attrName>style.visibility</p:attrName>
                                        </p:attrNameLst>
                                      </p:cBhvr>
                                      <p:to>
                                        <p:strVal val="hidden"/>
                                      </p:to>
                                    </p:set>
                                  </p:childTnLst>
                                </p:cTn>
                              </p:par>
                            </p:childTnLst>
                          </p:cTn>
                        </p:par>
                        <p:par>
                          <p:cTn id="397" fill="hold">
                            <p:stCondLst>
                              <p:cond delay="131000"/>
                            </p:stCondLst>
                            <p:childTnLst>
                              <p:par>
                                <p:cTn id="398" presetID="1" presetClass="exit" presetSubtype="0" fill="hold" grpId="0" nodeType="afterEffect">
                                  <p:stCondLst>
                                    <p:cond delay="1000"/>
                                  </p:stCondLst>
                                  <p:childTnLst>
                                    <p:set>
                                      <p:cBhvr>
                                        <p:cTn id="399" dur="1" fill="hold">
                                          <p:stCondLst>
                                            <p:cond delay="0"/>
                                          </p:stCondLst>
                                        </p:cTn>
                                        <p:tgtEl>
                                          <p:spTgt spid="159"/>
                                        </p:tgtEl>
                                        <p:attrNameLst>
                                          <p:attrName>style.visibility</p:attrName>
                                        </p:attrNameLst>
                                      </p:cBhvr>
                                      <p:to>
                                        <p:strVal val="hidden"/>
                                      </p:to>
                                    </p:set>
                                  </p:childTnLst>
                                </p:cTn>
                              </p:par>
                            </p:childTnLst>
                          </p:cTn>
                        </p:par>
                        <p:par>
                          <p:cTn id="400" fill="hold">
                            <p:stCondLst>
                              <p:cond delay="132000"/>
                            </p:stCondLst>
                            <p:childTnLst>
                              <p:par>
                                <p:cTn id="401" presetID="1" presetClass="exit" presetSubtype="0" fill="hold" grpId="0" nodeType="afterEffect">
                                  <p:stCondLst>
                                    <p:cond delay="1000"/>
                                  </p:stCondLst>
                                  <p:childTnLst>
                                    <p:set>
                                      <p:cBhvr>
                                        <p:cTn id="402" dur="1" fill="hold">
                                          <p:stCondLst>
                                            <p:cond delay="0"/>
                                          </p:stCondLst>
                                        </p:cTn>
                                        <p:tgtEl>
                                          <p:spTgt spid="158"/>
                                        </p:tgtEl>
                                        <p:attrNameLst>
                                          <p:attrName>style.visibility</p:attrName>
                                        </p:attrNameLst>
                                      </p:cBhvr>
                                      <p:to>
                                        <p:strVal val="hidden"/>
                                      </p:to>
                                    </p:set>
                                  </p:childTnLst>
                                </p:cTn>
                              </p:par>
                            </p:childTnLst>
                          </p:cTn>
                        </p:par>
                        <p:par>
                          <p:cTn id="403" fill="hold">
                            <p:stCondLst>
                              <p:cond delay="133000"/>
                            </p:stCondLst>
                            <p:childTnLst>
                              <p:par>
                                <p:cTn id="404" presetID="1" presetClass="exit" presetSubtype="0" fill="hold" grpId="0" nodeType="afterEffect">
                                  <p:stCondLst>
                                    <p:cond delay="1000"/>
                                  </p:stCondLst>
                                  <p:childTnLst>
                                    <p:set>
                                      <p:cBhvr>
                                        <p:cTn id="405" dur="1" fill="hold">
                                          <p:stCondLst>
                                            <p:cond delay="0"/>
                                          </p:stCondLst>
                                        </p:cTn>
                                        <p:tgtEl>
                                          <p:spTgt spid="157"/>
                                        </p:tgtEl>
                                        <p:attrNameLst>
                                          <p:attrName>style.visibility</p:attrName>
                                        </p:attrNameLst>
                                      </p:cBhvr>
                                      <p:to>
                                        <p:strVal val="hidden"/>
                                      </p:to>
                                    </p:set>
                                  </p:childTnLst>
                                </p:cTn>
                              </p:par>
                            </p:childTnLst>
                          </p:cTn>
                        </p:par>
                        <p:par>
                          <p:cTn id="406" fill="hold">
                            <p:stCondLst>
                              <p:cond delay="134000"/>
                            </p:stCondLst>
                            <p:childTnLst>
                              <p:par>
                                <p:cTn id="407" presetID="1" presetClass="exit" presetSubtype="0" fill="hold" grpId="0" nodeType="afterEffect">
                                  <p:stCondLst>
                                    <p:cond delay="1000"/>
                                  </p:stCondLst>
                                  <p:childTnLst>
                                    <p:set>
                                      <p:cBhvr>
                                        <p:cTn id="408" dur="1" fill="hold">
                                          <p:stCondLst>
                                            <p:cond delay="0"/>
                                          </p:stCondLst>
                                        </p:cTn>
                                        <p:tgtEl>
                                          <p:spTgt spid="156"/>
                                        </p:tgtEl>
                                        <p:attrNameLst>
                                          <p:attrName>style.visibility</p:attrName>
                                        </p:attrNameLst>
                                      </p:cBhvr>
                                      <p:to>
                                        <p:strVal val="hidden"/>
                                      </p:to>
                                    </p:set>
                                  </p:childTnLst>
                                </p:cTn>
                              </p:par>
                            </p:childTnLst>
                          </p:cTn>
                        </p:par>
                        <p:par>
                          <p:cTn id="409" fill="hold">
                            <p:stCondLst>
                              <p:cond delay="135000"/>
                            </p:stCondLst>
                            <p:childTnLst>
                              <p:par>
                                <p:cTn id="410" presetID="1" presetClass="exit" presetSubtype="0" fill="hold" grpId="0" nodeType="afterEffect">
                                  <p:stCondLst>
                                    <p:cond delay="1000"/>
                                  </p:stCondLst>
                                  <p:childTnLst>
                                    <p:set>
                                      <p:cBhvr>
                                        <p:cTn id="411" dur="1" fill="hold">
                                          <p:stCondLst>
                                            <p:cond delay="0"/>
                                          </p:stCondLst>
                                        </p:cTn>
                                        <p:tgtEl>
                                          <p:spTgt spid="155"/>
                                        </p:tgtEl>
                                        <p:attrNameLst>
                                          <p:attrName>style.visibility</p:attrName>
                                        </p:attrNameLst>
                                      </p:cBhvr>
                                      <p:to>
                                        <p:strVal val="hidden"/>
                                      </p:to>
                                    </p:set>
                                  </p:childTnLst>
                                </p:cTn>
                              </p:par>
                            </p:childTnLst>
                          </p:cTn>
                        </p:par>
                        <p:par>
                          <p:cTn id="412" fill="hold">
                            <p:stCondLst>
                              <p:cond delay="136000"/>
                            </p:stCondLst>
                            <p:childTnLst>
                              <p:par>
                                <p:cTn id="413" presetID="1" presetClass="exit" presetSubtype="0" fill="hold" grpId="0" nodeType="afterEffect">
                                  <p:stCondLst>
                                    <p:cond delay="1000"/>
                                  </p:stCondLst>
                                  <p:childTnLst>
                                    <p:set>
                                      <p:cBhvr>
                                        <p:cTn id="414" dur="1" fill="hold">
                                          <p:stCondLst>
                                            <p:cond delay="0"/>
                                          </p:stCondLst>
                                        </p:cTn>
                                        <p:tgtEl>
                                          <p:spTgt spid="154"/>
                                        </p:tgtEl>
                                        <p:attrNameLst>
                                          <p:attrName>style.visibility</p:attrName>
                                        </p:attrNameLst>
                                      </p:cBhvr>
                                      <p:to>
                                        <p:strVal val="hidden"/>
                                      </p:to>
                                    </p:set>
                                  </p:childTnLst>
                                </p:cTn>
                              </p:par>
                            </p:childTnLst>
                          </p:cTn>
                        </p:par>
                        <p:par>
                          <p:cTn id="415" fill="hold">
                            <p:stCondLst>
                              <p:cond delay="137000"/>
                            </p:stCondLst>
                            <p:childTnLst>
                              <p:par>
                                <p:cTn id="416" presetID="1" presetClass="exit" presetSubtype="0" fill="hold" grpId="0" nodeType="afterEffect">
                                  <p:stCondLst>
                                    <p:cond delay="1000"/>
                                  </p:stCondLst>
                                  <p:childTnLst>
                                    <p:set>
                                      <p:cBhvr>
                                        <p:cTn id="417" dur="1" fill="hold">
                                          <p:stCondLst>
                                            <p:cond delay="0"/>
                                          </p:stCondLst>
                                        </p:cTn>
                                        <p:tgtEl>
                                          <p:spTgt spid="153"/>
                                        </p:tgtEl>
                                        <p:attrNameLst>
                                          <p:attrName>style.visibility</p:attrName>
                                        </p:attrNameLst>
                                      </p:cBhvr>
                                      <p:to>
                                        <p:strVal val="hidden"/>
                                      </p:to>
                                    </p:set>
                                  </p:childTnLst>
                                </p:cTn>
                              </p:par>
                            </p:childTnLst>
                          </p:cTn>
                        </p:par>
                        <p:par>
                          <p:cTn id="418" fill="hold">
                            <p:stCondLst>
                              <p:cond delay="138000"/>
                            </p:stCondLst>
                            <p:childTnLst>
                              <p:par>
                                <p:cTn id="419" presetID="1" presetClass="exit" presetSubtype="0" fill="hold" grpId="0" nodeType="afterEffect">
                                  <p:stCondLst>
                                    <p:cond delay="1000"/>
                                  </p:stCondLst>
                                  <p:childTnLst>
                                    <p:set>
                                      <p:cBhvr>
                                        <p:cTn id="420" dur="1" fill="hold">
                                          <p:stCondLst>
                                            <p:cond delay="0"/>
                                          </p:stCondLst>
                                        </p:cTn>
                                        <p:tgtEl>
                                          <p:spTgt spid="152"/>
                                        </p:tgtEl>
                                        <p:attrNameLst>
                                          <p:attrName>style.visibility</p:attrName>
                                        </p:attrNameLst>
                                      </p:cBhvr>
                                      <p:to>
                                        <p:strVal val="hidden"/>
                                      </p:to>
                                    </p:set>
                                  </p:childTnLst>
                                </p:cTn>
                              </p:par>
                            </p:childTnLst>
                          </p:cTn>
                        </p:par>
                        <p:par>
                          <p:cTn id="421" fill="hold">
                            <p:stCondLst>
                              <p:cond delay="139000"/>
                            </p:stCondLst>
                            <p:childTnLst>
                              <p:par>
                                <p:cTn id="422" presetID="1" presetClass="exit" presetSubtype="0" fill="hold" grpId="0" nodeType="afterEffect">
                                  <p:stCondLst>
                                    <p:cond delay="1000"/>
                                  </p:stCondLst>
                                  <p:childTnLst>
                                    <p:set>
                                      <p:cBhvr>
                                        <p:cTn id="423" dur="1" fill="hold">
                                          <p:stCondLst>
                                            <p:cond delay="0"/>
                                          </p:stCondLst>
                                        </p:cTn>
                                        <p:tgtEl>
                                          <p:spTgt spid="151"/>
                                        </p:tgtEl>
                                        <p:attrNameLst>
                                          <p:attrName>style.visibility</p:attrName>
                                        </p:attrNameLst>
                                      </p:cBhvr>
                                      <p:to>
                                        <p:strVal val="hidden"/>
                                      </p:to>
                                    </p:set>
                                  </p:childTnLst>
                                </p:cTn>
                              </p:par>
                            </p:childTnLst>
                          </p:cTn>
                        </p:par>
                        <p:par>
                          <p:cTn id="424" fill="hold">
                            <p:stCondLst>
                              <p:cond delay="140000"/>
                            </p:stCondLst>
                            <p:childTnLst>
                              <p:par>
                                <p:cTn id="425" presetID="1" presetClass="exit" presetSubtype="0" fill="hold" grpId="0" nodeType="afterEffect">
                                  <p:stCondLst>
                                    <p:cond delay="1000"/>
                                  </p:stCondLst>
                                  <p:childTnLst>
                                    <p:set>
                                      <p:cBhvr>
                                        <p:cTn id="426" dur="1" fill="hold">
                                          <p:stCondLst>
                                            <p:cond delay="0"/>
                                          </p:stCondLst>
                                        </p:cTn>
                                        <p:tgtEl>
                                          <p:spTgt spid="150"/>
                                        </p:tgtEl>
                                        <p:attrNameLst>
                                          <p:attrName>style.visibility</p:attrName>
                                        </p:attrNameLst>
                                      </p:cBhvr>
                                      <p:to>
                                        <p:strVal val="hidden"/>
                                      </p:to>
                                    </p:set>
                                  </p:childTnLst>
                                </p:cTn>
                              </p:par>
                            </p:childTnLst>
                          </p:cTn>
                        </p:par>
                        <p:par>
                          <p:cTn id="427" fill="hold">
                            <p:stCondLst>
                              <p:cond delay="141000"/>
                            </p:stCondLst>
                            <p:childTnLst>
                              <p:par>
                                <p:cTn id="428" presetID="1" presetClass="exit" presetSubtype="0" fill="hold" grpId="0" nodeType="afterEffect">
                                  <p:stCondLst>
                                    <p:cond delay="1000"/>
                                  </p:stCondLst>
                                  <p:childTnLst>
                                    <p:set>
                                      <p:cBhvr>
                                        <p:cTn id="429" dur="1" fill="hold">
                                          <p:stCondLst>
                                            <p:cond delay="0"/>
                                          </p:stCondLst>
                                        </p:cTn>
                                        <p:tgtEl>
                                          <p:spTgt spid="149"/>
                                        </p:tgtEl>
                                        <p:attrNameLst>
                                          <p:attrName>style.visibility</p:attrName>
                                        </p:attrNameLst>
                                      </p:cBhvr>
                                      <p:to>
                                        <p:strVal val="hidden"/>
                                      </p:to>
                                    </p:set>
                                  </p:childTnLst>
                                </p:cTn>
                              </p:par>
                            </p:childTnLst>
                          </p:cTn>
                        </p:par>
                        <p:par>
                          <p:cTn id="430" fill="hold">
                            <p:stCondLst>
                              <p:cond delay="142000"/>
                            </p:stCondLst>
                            <p:childTnLst>
                              <p:par>
                                <p:cTn id="431" presetID="1" presetClass="exit" presetSubtype="0" fill="hold" grpId="0" nodeType="afterEffect">
                                  <p:stCondLst>
                                    <p:cond delay="1000"/>
                                  </p:stCondLst>
                                  <p:childTnLst>
                                    <p:set>
                                      <p:cBhvr>
                                        <p:cTn id="432" dur="1" fill="hold">
                                          <p:stCondLst>
                                            <p:cond delay="0"/>
                                          </p:stCondLst>
                                        </p:cTn>
                                        <p:tgtEl>
                                          <p:spTgt spid="148"/>
                                        </p:tgtEl>
                                        <p:attrNameLst>
                                          <p:attrName>style.visibility</p:attrName>
                                        </p:attrNameLst>
                                      </p:cBhvr>
                                      <p:to>
                                        <p:strVal val="hidden"/>
                                      </p:to>
                                    </p:set>
                                  </p:childTnLst>
                                </p:cTn>
                              </p:par>
                            </p:childTnLst>
                          </p:cTn>
                        </p:par>
                        <p:par>
                          <p:cTn id="433" fill="hold">
                            <p:stCondLst>
                              <p:cond delay="143000"/>
                            </p:stCondLst>
                            <p:childTnLst>
                              <p:par>
                                <p:cTn id="434" presetID="1" presetClass="exit" presetSubtype="0" fill="hold" grpId="0" nodeType="afterEffect">
                                  <p:stCondLst>
                                    <p:cond delay="1000"/>
                                  </p:stCondLst>
                                  <p:childTnLst>
                                    <p:set>
                                      <p:cBhvr>
                                        <p:cTn id="435" dur="1" fill="hold">
                                          <p:stCondLst>
                                            <p:cond delay="0"/>
                                          </p:stCondLst>
                                        </p:cTn>
                                        <p:tgtEl>
                                          <p:spTgt spid="147"/>
                                        </p:tgtEl>
                                        <p:attrNameLst>
                                          <p:attrName>style.visibility</p:attrName>
                                        </p:attrNameLst>
                                      </p:cBhvr>
                                      <p:to>
                                        <p:strVal val="hidden"/>
                                      </p:to>
                                    </p:set>
                                  </p:childTnLst>
                                </p:cTn>
                              </p:par>
                            </p:childTnLst>
                          </p:cTn>
                        </p:par>
                        <p:par>
                          <p:cTn id="436" fill="hold">
                            <p:stCondLst>
                              <p:cond delay="144000"/>
                            </p:stCondLst>
                            <p:childTnLst>
                              <p:par>
                                <p:cTn id="437" presetID="1" presetClass="exit" presetSubtype="0" fill="hold" grpId="0" nodeType="afterEffect">
                                  <p:stCondLst>
                                    <p:cond delay="1000"/>
                                  </p:stCondLst>
                                  <p:childTnLst>
                                    <p:set>
                                      <p:cBhvr>
                                        <p:cTn id="438" dur="1" fill="hold">
                                          <p:stCondLst>
                                            <p:cond delay="0"/>
                                          </p:stCondLst>
                                        </p:cTn>
                                        <p:tgtEl>
                                          <p:spTgt spid="146"/>
                                        </p:tgtEl>
                                        <p:attrNameLst>
                                          <p:attrName>style.visibility</p:attrName>
                                        </p:attrNameLst>
                                      </p:cBhvr>
                                      <p:to>
                                        <p:strVal val="hidden"/>
                                      </p:to>
                                    </p:set>
                                  </p:childTnLst>
                                </p:cTn>
                              </p:par>
                            </p:childTnLst>
                          </p:cTn>
                        </p:par>
                        <p:par>
                          <p:cTn id="439" fill="hold">
                            <p:stCondLst>
                              <p:cond delay="145000"/>
                            </p:stCondLst>
                            <p:childTnLst>
                              <p:par>
                                <p:cTn id="440" presetID="1" presetClass="exit" presetSubtype="0" fill="hold" grpId="0" nodeType="afterEffect">
                                  <p:stCondLst>
                                    <p:cond delay="1000"/>
                                  </p:stCondLst>
                                  <p:childTnLst>
                                    <p:set>
                                      <p:cBhvr>
                                        <p:cTn id="441" dur="1" fill="hold">
                                          <p:stCondLst>
                                            <p:cond delay="0"/>
                                          </p:stCondLst>
                                        </p:cTn>
                                        <p:tgtEl>
                                          <p:spTgt spid="145"/>
                                        </p:tgtEl>
                                        <p:attrNameLst>
                                          <p:attrName>style.visibility</p:attrName>
                                        </p:attrNameLst>
                                      </p:cBhvr>
                                      <p:to>
                                        <p:strVal val="hidden"/>
                                      </p:to>
                                    </p:set>
                                  </p:childTnLst>
                                </p:cTn>
                              </p:par>
                            </p:childTnLst>
                          </p:cTn>
                        </p:par>
                        <p:par>
                          <p:cTn id="442" fill="hold">
                            <p:stCondLst>
                              <p:cond delay="146000"/>
                            </p:stCondLst>
                            <p:childTnLst>
                              <p:par>
                                <p:cTn id="443" presetID="1" presetClass="exit" presetSubtype="0" fill="hold" grpId="0" nodeType="afterEffect">
                                  <p:stCondLst>
                                    <p:cond delay="1000"/>
                                  </p:stCondLst>
                                  <p:childTnLst>
                                    <p:set>
                                      <p:cBhvr>
                                        <p:cTn id="444" dur="1" fill="hold">
                                          <p:stCondLst>
                                            <p:cond delay="0"/>
                                          </p:stCondLst>
                                        </p:cTn>
                                        <p:tgtEl>
                                          <p:spTgt spid="144"/>
                                        </p:tgtEl>
                                        <p:attrNameLst>
                                          <p:attrName>style.visibility</p:attrName>
                                        </p:attrNameLst>
                                      </p:cBhvr>
                                      <p:to>
                                        <p:strVal val="hidden"/>
                                      </p:to>
                                    </p:set>
                                  </p:childTnLst>
                                </p:cTn>
                              </p:par>
                            </p:childTnLst>
                          </p:cTn>
                        </p:par>
                        <p:par>
                          <p:cTn id="445" fill="hold">
                            <p:stCondLst>
                              <p:cond delay="147000"/>
                            </p:stCondLst>
                            <p:childTnLst>
                              <p:par>
                                <p:cTn id="446" presetID="1" presetClass="exit" presetSubtype="0" fill="hold" grpId="0" nodeType="afterEffect">
                                  <p:stCondLst>
                                    <p:cond delay="1000"/>
                                  </p:stCondLst>
                                  <p:childTnLst>
                                    <p:set>
                                      <p:cBhvr>
                                        <p:cTn id="447" dur="1" fill="hold">
                                          <p:stCondLst>
                                            <p:cond delay="0"/>
                                          </p:stCondLst>
                                        </p:cTn>
                                        <p:tgtEl>
                                          <p:spTgt spid="143"/>
                                        </p:tgtEl>
                                        <p:attrNameLst>
                                          <p:attrName>style.visibility</p:attrName>
                                        </p:attrNameLst>
                                      </p:cBhvr>
                                      <p:to>
                                        <p:strVal val="hidden"/>
                                      </p:to>
                                    </p:set>
                                  </p:childTnLst>
                                </p:cTn>
                              </p:par>
                            </p:childTnLst>
                          </p:cTn>
                        </p:par>
                        <p:par>
                          <p:cTn id="448" fill="hold">
                            <p:stCondLst>
                              <p:cond delay="148000"/>
                            </p:stCondLst>
                            <p:childTnLst>
                              <p:par>
                                <p:cTn id="449" presetID="1" presetClass="exit" presetSubtype="0" fill="hold" grpId="0" nodeType="afterEffect">
                                  <p:stCondLst>
                                    <p:cond delay="1000"/>
                                  </p:stCondLst>
                                  <p:childTnLst>
                                    <p:set>
                                      <p:cBhvr>
                                        <p:cTn id="450" dur="1" fill="hold">
                                          <p:stCondLst>
                                            <p:cond delay="0"/>
                                          </p:stCondLst>
                                        </p:cTn>
                                        <p:tgtEl>
                                          <p:spTgt spid="142"/>
                                        </p:tgtEl>
                                        <p:attrNameLst>
                                          <p:attrName>style.visibility</p:attrName>
                                        </p:attrNameLst>
                                      </p:cBhvr>
                                      <p:to>
                                        <p:strVal val="hidden"/>
                                      </p:to>
                                    </p:set>
                                  </p:childTnLst>
                                </p:cTn>
                              </p:par>
                            </p:childTnLst>
                          </p:cTn>
                        </p:par>
                        <p:par>
                          <p:cTn id="451" fill="hold">
                            <p:stCondLst>
                              <p:cond delay="149000"/>
                            </p:stCondLst>
                            <p:childTnLst>
                              <p:par>
                                <p:cTn id="452" presetID="1" presetClass="exit" presetSubtype="0" fill="hold" grpId="0" nodeType="afterEffect">
                                  <p:stCondLst>
                                    <p:cond delay="1000"/>
                                  </p:stCondLst>
                                  <p:childTnLst>
                                    <p:set>
                                      <p:cBhvr>
                                        <p:cTn id="453" dur="1" fill="hold">
                                          <p:stCondLst>
                                            <p:cond delay="0"/>
                                          </p:stCondLst>
                                        </p:cTn>
                                        <p:tgtEl>
                                          <p:spTgt spid="141"/>
                                        </p:tgtEl>
                                        <p:attrNameLst>
                                          <p:attrName>style.visibility</p:attrName>
                                        </p:attrNameLst>
                                      </p:cBhvr>
                                      <p:to>
                                        <p:strVal val="hidden"/>
                                      </p:to>
                                    </p:set>
                                  </p:childTnLst>
                                </p:cTn>
                              </p:par>
                            </p:childTnLst>
                          </p:cTn>
                        </p:par>
                        <p:par>
                          <p:cTn id="454" fill="hold">
                            <p:stCondLst>
                              <p:cond delay="150000"/>
                            </p:stCondLst>
                            <p:childTnLst>
                              <p:par>
                                <p:cTn id="455" presetID="1" presetClass="exit" presetSubtype="0" fill="hold" grpId="0" nodeType="afterEffect">
                                  <p:stCondLst>
                                    <p:cond delay="1000"/>
                                  </p:stCondLst>
                                  <p:childTnLst>
                                    <p:set>
                                      <p:cBhvr>
                                        <p:cTn id="456" dur="1" fill="hold">
                                          <p:stCondLst>
                                            <p:cond delay="0"/>
                                          </p:stCondLst>
                                        </p:cTn>
                                        <p:tgtEl>
                                          <p:spTgt spid="140"/>
                                        </p:tgtEl>
                                        <p:attrNameLst>
                                          <p:attrName>style.visibility</p:attrName>
                                        </p:attrNameLst>
                                      </p:cBhvr>
                                      <p:to>
                                        <p:strVal val="hidden"/>
                                      </p:to>
                                    </p:set>
                                  </p:childTnLst>
                                </p:cTn>
                              </p:par>
                            </p:childTnLst>
                          </p:cTn>
                        </p:par>
                        <p:par>
                          <p:cTn id="457" fill="hold">
                            <p:stCondLst>
                              <p:cond delay="151000"/>
                            </p:stCondLst>
                            <p:childTnLst>
                              <p:par>
                                <p:cTn id="458" presetID="1" presetClass="exit" presetSubtype="0" fill="hold" grpId="0" nodeType="afterEffect">
                                  <p:stCondLst>
                                    <p:cond delay="1000"/>
                                  </p:stCondLst>
                                  <p:childTnLst>
                                    <p:set>
                                      <p:cBhvr>
                                        <p:cTn id="459" dur="1" fill="hold">
                                          <p:stCondLst>
                                            <p:cond delay="0"/>
                                          </p:stCondLst>
                                        </p:cTn>
                                        <p:tgtEl>
                                          <p:spTgt spid="139"/>
                                        </p:tgtEl>
                                        <p:attrNameLst>
                                          <p:attrName>style.visibility</p:attrName>
                                        </p:attrNameLst>
                                      </p:cBhvr>
                                      <p:to>
                                        <p:strVal val="hidden"/>
                                      </p:to>
                                    </p:set>
                                  </p:childTnLst>
                                </p:cTn>
                              </p:par>
                            </p:childTnLst>
                          </p:cTn>
                        </p:par>
                        <p:par>
                          <p:cTn id="460" fill="hold">
                            <p:stCondLst>
                              <p:cond delay="152000"/>
                            </p:stCondLst>
                            <p:childTnLst>
                              <p:par>
                                <p:cTn id="461" presetID="1" presetClass="exit" presetSubtype="0" fill="hold" grpId="0" nodeType="afterEffect">
                                  <p:stCondLst>
                                    <p:cond delay="1000"/>
                                  </p:stCondLst>
                                  <p:childTnLst>
                                    <p:set>
                                      <p:cBhvr>
                                        <p:cTn id="462" dur="1" fill="hold">
                                          <p:stCondLst>
                                            <p:cond delay="0"/>
                                          </p:stCondLst>
                                        </p:cTn>
                                        <p:tgtEl>
                                          <p:spTgt spid="138"/>
                                        </p:tgtEl>
                                        <p:attrNameLst>
                                          <p:attrName>style.visibility</p:attrName>
                                        </p:attrNameLst>
                                      </p:cBhvr>
                                      <p:to>
                                        <p:strVal val="hidden"/>
                                      </p:to>
                                    </p:set>
                                  </p:childTnLst>
                                </p:cTn>
                              </p:par>
                            </p:childTnLst>
                          </p:cTn>
                        </p:par>
                        <p:par>
                          <p:cTn id="463" fill="hold">
                            <p:stCondLst>
                              <p:cond delay="153000"/>
                            </p:stCondLst>
                            <p:childTnLst>
                              <p:par>
                                <p:cTn id="464" presetID="1" presetClass="exit" presetSubtype="0" fill="hold" grpId="0" nodeType="afterEffect">
                                  <p:stCondLst>
                                    <p:cond delay="1000"/>
                                  </p:stCondLst>
                                  <p:childTnLst>
                                    <p:set>
                                      <p:cBhvr>
                                        <p:cTn id="465" dur="1" fill="hold">
                                          <p:stCondLst>
                                            <p:cond delay="0"/>
                                          </p:stCondLst>
                                        </p:cTn>
                                        <p:tgtEl>
                                          <p:spTgt spid="137"/>
                                        </p:tgtEl>
                                        <p:attrNameLst>
                                          <p:attrName>style.visibility</p:attrName>
                                        </p:attrNameLst>
                                      </p:cBhvr>
                                      <p:to>
                                        <p:strVal val="hidden"/>
                                      </p:to>
                                    </p:set>
                                  </p:childTnLst>
                                </p:cTn>
                              </p:par>
                            </p:childTnLst>
                          </p:cTn>
                        </p:par>
                        <p:par>
                          <p:cTn id="466" fill="hold">
                            <p:stCondLst>
                              <p:cond delay="154000"/>
                            </p:stCondLst>
                            <p:childTnLst>
                              <p:par>
                                <p:cTn id="467" presetID="1" presetClass="exit" presetSubtype="0" fill="hold" grpId="0" nodeType="afterEffect">
                                  <p:stCondLst>
                                    <p:cond delay="1000"/>
                                  </p:stCondLst>
                                  <p:childTnLst>
                                    <p:set>
                                      <p:cBhvr>
                                        <p:cTn id="468" dur="1" fill="hold">
                                          <p:stCondLst>
                                            <p:cond delay="0"/>
                                          </p:stCondLst>
                                        </p:cTn>
                                        <p:tgtEl>
                                          <p:spTgt spid="136"/>
                                        </p:tgtEl>
                                        <p:attrNameLst>
                                          <p:attrName>style.visibility</p:attrName>
                                        </p:attrNameLst>
                                      </p:cBhvr>
                                      <p:to>
                                        <p:strVal val="hidden"/>
                                      </p:to>
                                    </p:set>
                                  </p:childTnLst>
                                </p:cTn>
                              </p:par>
                            </p:childTnLst>
                          </p:cTn>
                        </p:par>
                        <p:par>
                          <p:cTn id="469" fill="hold">
                            <p:stCondLst>
                              <p:cond delay="155000"/>
                            </p:stCondLst>
                            <p:childTnLst>
                              <p:par>
                                <p:cTn id="470" presetID="1" presetClass="exit" presetSubtype="0" fill="hold" grpId="0" nodeType="afterEffect">
                                  <p:stCondLst>
                                    <p:cond delay="1000"/>
                                  </p:stCondLst>
                                  <p:childTnLst>
                                    <p:set>
                                      <p:cBhvr>
                                        <p:cTn id="471" dur="1" fill="hold">
                                          <p:stCondLst>
                                            <p:cond delay="0"/>
                                          </p:stCondLst>
                                        </p:cTn>
                                        <p:tgtEl>
                                          <p:spTgt spid="135"/>
                                        </p:tgtEl>
                                        <p:attrNameLst>
                                          <p:attrName>style.visibility</p:attrName>
                                        </p:attrNameLst>
                                      </p:cBhvr>
                                      <p:to>
                                        <p:strVal val="hidden"/>
                                      </p:to>
                                    </p:set>
                                  </p:childTnLst>
                                </p:cTn>
                              </p:par>
                            </p:childTnLst>
                          </p:cTn>
                        </p:par>
                        <p:par>
                          <p:cTn id="472" fill="hold">
                            <p:stCondLst>
                              <p:cond delay="156000"/>
                            </p:stCondLst>
                            <p:childTnLst>
                              <p:par>
                                <p:cTn id="473" presetID="1" presetClass="exit" presetSubtype="0" fill="hold" grpId="0" nodeType="afterEffect">
                                  <p:stCondLst>
                                    <p:cond delay="1000"/>
                                  </p:stCondLst>
                                  <p:childTnLst>
                                    <p:set>
                                      <p:cBhvr>
                                        <p:cTn id="474" dur="1" fill="hold">
                                          <p:stCondLst>
                                            <p:cond delay="0"/>
                                          </p:stCondLst>
                                        </p:cTn>
                                        <p:tgtEl>
                                          <p:spTgt spid="134"/>
                                        </p:tgtEl>
                                        <p:attrNameLst>
                                          <p:attrName>style.visibility</p:attrName>
                                        </p:attrNameLst>
                                      </p:cBhvr>
                                      <p:to>
                                        <p:strVal val="hidden"/>
                                      </p:to>
                                    </p:set>
                                  </p:childTnLst>
                                </p:cTn>
                              </p:par>
                            </p:childTnLst>
                          </p:cTn>
                        </p:par>
                        <p:par>
                          <p:cTn id="475" fill="hold">
                            <p:stCondLst>
                              <p:cond delay="157000"/>
                            </p:stCondLst>
                            <p:childTnLst>
                              <p:par>
                                <p:cTn id="476" presetID="1" presetClass="exit" presetSubtype="0" fill="hold" grpId="0" nodeType="afterEffect">
                                  <p:stCondLst>
                                    <p:cond delay="1000"/>
                                  </p:stCondLst>
                                  <p:childTnLst>
                                    <p:set>
                                      <p:cBhvr>
                                        <p:cTn id="477" dur="1" fill="hold">
                                          <p:stCondLst>
                                            <p:cond delay="0"/>
                                          </p:stCondLst>
                                        </p:cTn>
                                        <p:tgtEl>
                                          <p:spTgt spid="133"/>
                                        </p:tgtEl>
                                        <p:attrNameLst>
                                          <p:attrName>style.visibility</p:attrName>
                                        </p:attrNameLst>
                                      </p:cBhvr>
                                      <p:to>
                                        <p:strVal val="hidden"/>
                                      </p:to>
                                    </p:set>
                                  </p:childTnLst>
                                </p:cTn>
                              </p:par>
                            </p:childTnLst>
                          </p:cTn>
                        </p:par>
                        <p:par>
                          <p:cTn id="478" fill="hold">
                            <p:stCondLst>
                              <p:cond delay="158000"/>
                            </p:stCondLst>
                            <p:childTnLst>
                              <p:par>
                                <p:cTn id="479" presetID="1" presetClass="exit" presetSubtype="0" fill="hold" grpId="0" nodeType="afterEffect">
                                  <p:stCondLst>
                                    <p:cond delay="1000"/>
                                  </p:stCondLst>
                                  <p:childTnLst>
                                    <p:set>
                                      <p:cBhvr>
                                        <p:cTn id="480" dur="1" fill="hold">
                                          <p:stCondLst>
                                            <p:cond delay="0"/>
                                          </p:stCondLst>
                                        </p:cTn>
                                        <p:tgtEl>
                                          <p:spTgt spid="132"/>
                                        </p:tgtEl>
                                        <p:attrNameLst>
                                          <p:attrName>style.visibility</p:attrName>
                                        </p:attrNameLst>
                                      </p:cBhvr>
                                      <p:to>
                                        <p:strVal val="hidden"/>
                                      </p:to>
                                    </p:set>
                                  </p:childTnLst>
                                </p:cTn>
                              </p:par>
                            </p:childTnLst>
                          </p:cTn>
                        </p:par>
                        <p:par>
                          <p:cTn id="481" fill="hold">
                            <p:stCondLst>
                              <p:cond delay="159000"/>
                            </p:stCondLst>
                            <p:childTnLst>
                              <p:par>
                                <p:cTn id="482" presetID="1" presetClass="exit" presetSubtype="0" fill="hold" grpId="0" nodeType="afterEffect">
                                  <p:stCondLst>
                                    <p:cond delay="1000"/>
                                  </p:stCondLst>
                                  <p:childTnLst>
                                    <p:set>
                                      <p:cBhvr>
                                        <p:cTn id="483" dur="1" fill="hold">
                                          <p:stCondLst>
                                            <p:cond delay="0"/>
                                          </p:stCondLst>
                                        </p:cTn>
                                        <p:tgtEl>
                                          <p:spTgt spid="131"/>
                                        </p:tgtEl>
                                        <p:attrNameLst>
                                          <p:attrName>style.visibility</p:attrName>
                                        </p:attrNameLst>
                                      </p:cBhvr>
                                      <p:to>
                                        <p:strVal val="hidden"/>
                                      </p:to>
                                    </p:set>
                                  </p:childTnLst>
                                </p:cTn>
                              </p:par>
                            </p:childTnLst>
                          </p:cTn>
                        </p:par>
                        <p:par>
                          <p:cTn id="484" fill="hold">
                            <p:stCondLst>
                              <p:cond delay="160000"/>
                            </p:stCondLst>
                            <p:childTnLst>
                              <p:par>
                                <p:cTn id="485" presetID="1" presetClass="exit" presetSubtype="0" fill="hold" grpId="0" nodeType="afterEffect">
                                  <p:stCondLst>
                                    <p:cond delay="1000"/>
                                  </p:stCondLst>
                                  <p:childTnLst>
                                    <p:set>
                                      <p:cBhvr>
                                        <p:cTn id="486" dur="1" fill="hold">
                                          <p:stCondLst>
                                            <p:cond delay="0"/>
                                          </p:stCondLst>
                                        </p:cTn>
                                        <p:tgtEl>
                                          <p:spTgt spid="130"/>
                                        </p:tgtEl>
                                        <p:attrNameLst>
                                          <p:attrName>style.visibility</p:attrName>
                                        </p:attrNameLst>
                                      </p:cBhvr>
                                      <p:to>
                                        <p:strVal val="hidden"/>
                                      </p:to>
                                    </p:set>
                                  </p:childTnLst>
                                </p:cTn>
                              </p:par>
                            </p:childTnLst>
                          </p:cTn>
                        </p:par>
                        <p:par>
                          <p:cTn id="487" fill="hold">
                            <p:stCondLst>
                              <p:cond delay="161000"/>
                            </p:stCondLst>
                            <p:childTnLst>
                              <p:par>
                                <p:cTn id="488" presetID="1" presetClass="exit" presetSubtype="0" fill="hold" grpId="0" nodeType="afterEffect">
                                  <p:stCondLst>
                                    <p:cond delay="1000"/>
                                  </p:stCondLst>
                                  <p:childTnLst>
                                    <p:set>
                                      <p:cBhvr>
                                        <p:cTn id="489" dur="1" fill="hold">
                                          <p:stCondLst>
                                            <p:cond delay="0"/>
                                          </p:stCondLst>
                                        </p:cTn>
                                        <p:tgtEl>
                                          <p:spTgt spid="129"/>
                                        </p:tgtEl>
                                        <p:attrNameLst>
                                          <p:attrName>style.visibility</p:attrName>
                                        </p:attrNameLst>
                                      </p:cBhvr>
                                      <p:to>
                                        <p:strVal val="hidden"/>
                                      </p:to>
                                    </p:set>
                                  </p:childTnLst>
                                </p:cTn>
                              </p:par>
                            </p:childTnLst>
                          </p:cTn>
                        </p:par>
                        <p:par>
                          <p:cTn id="490" fill="hold">
                            <p:stCondLst>
                              <p:cond delay="162000"/>
                            </p:stCondLst>
                            <p:childTnLst>
                              <p:par>
                                <p:cTn id="491" presetID="1" presetClass="exit" presetSubtype="0" fill="hold" grpId="0" nodeType="afterEffect">
                                  <p:stCondLst>
                                    <p:cond delay="1000"/>
                                  </p:stCondLst>
                                  <p:childTnLst>
                                    <p:set>
                                      <p:cBhvr>
                                        <p:cTn id="492" dur="1" fill="hold">
                                          <p:stCondLst>
                                            <p:cond delay="0"/>
                                          </p:stCondLst>
                                        </p:cTn>
                                        <p:tgtEl>
                                          <p:spTgt spid="128"/>
                                        </p:tgtEl>
                                        <p:attrNameLst>
                                          <p:attrName>style.visibility</p:attrName>
                                        </p:attrNameLst>
                                      </p:cBhvr>
                                      <p:to>
                                        <p:strVal val="hidden"/>
                                      </p:to>
                                    </p:set>
                                  </p:childTnLst>
                                </p:cTn>
                              </p:par>
                            </p:childTnLst>
                          </p:cTn>
                        </p:par>
                        <p:par>
                          <p:cTn id="493" fill="hold">
                            <p:stCondLst>
                              <p:cond delay="163000"/>
                            </p:stCondLst>
                            <p:childTnLst>
                              <p:par>
                                <p:cTn id="494" presetID="1" presetClass="exit" presetSubtype="0" fill="hold" grpId="0" nodeType="afterEffect">
                                  <p:stCondLst>
                                    <p:cond delay="1000"/>
                                  </p:stCondLst>
                                  <p:childTnLst>
                                    <p:set>
                                      <p:cBhvr>
                                        <p:cTn id="495" dur="1" fill="hold">
                                          <p:stCondLst>
                                            <p:cond delay="0"/>
                                          </p:stCondLst>
                                        </p:cTn>
                                        <p:tgtEl>
                                          <p:spTgt spid="63"/>
                                        </p:tgtEl>
                                        <p:attrNameLst>
                                          <p:attrName>style.visibility</p:attrName>
                                        </p:attrNameLst>
                                      </p:cBhvr>
                                      <p:to>
                                        <p:strVal val="hidden"/>
                                      </p:to>
                                    </p:set>
                                  </p:childTnLst>
                                </p:cTn>
                              </p:par>
                            </p:childTnLst>
                          </p:cTn>
                        </p:par>
                        <p:par>
                          <p:cTn id="496" fill="hold">
                            <p:stCondLst>
                              <p:cond delay="164000"/>
                            </p:stCondLst>
                            <p:childTnLst>
                              <p:par>
                                <p:cTn id="497" presetID="1" presetClass="exit" presetSubtype="0" fill="hold" grpId="0" nodeType="afterEffect">
                                  <p:stCondLst>
                                    <p:cond delay="1000"/>
                                  </p:stCondLst>
                                  <p:childTnLst>
                                    <p:set>
                                      <p:cBhvr>
                                        <p:cTn id="498" dur="1" fill="hold">
                                          <p:stCondLst>
                                            <p:cond delay="0"/>
                                          </p:stCondLst>
                                        </p:cTn>
                                        <p:tgtEl>
                                          <p:spTgt spid="62"/>
                                        </p:tgtEl>
                                        <p:attrNameLst>
                                          <p:attrName>style.visibility</p:attrName>
                                        </p:attrNameLst>
                                      </p:cBhvr>
                                      <p:to>
                                        <p:strVal val="hidden"/>
                                      </p:to>
                                    </p:set>
                                  </p:childTnLst>
                                </p:cTn>
                              </p:par>
                            </p:childTnLst>
                          </p:cTn>
                        </p:par>
                        <p:par>
                          <p:cTn id="499" fill="hold">
                            <p:stCondLst>
                              <p:cond delay="165000"/>
                            </p:stCondLst>
                            <p:childTnLst>
                              <p:par>
                                <p:cTn id="500" presetID="1" presetClass="exit" presetSubtype="0" fill="hold" grpId="0" nodeType="afterEffect">
                                  <p:stCondLst>
                                    <p:cond delay="1000"/>
                                  </p:stCondLst>
                                  <p:childTnLst>
                                    <p:set>
                                      <p:cBhvr>
                                        <p:cTn id="501" dur="1" fill="hold">
                                          <p:stCondLst>
                                            <p:cond delay="0"/>
                                          </p:stCondLst>
                                        </p:cTn>
                                        <p:tgtEl>
                                          <p:spTgt spid="61"/>
                                        </p:tgtEl>
                                        <p:attrNameLst>
                                          <p:attrName>style.visibility</p:attrName>
                                        </p:attrNameLst>
                                      </p:cBhvr>
                                      <p:to>
                                        <p:strVal val="hidden"/>
                                      </p:to>
                                    </p:set>
                                  </p:childTnLst>
                                </p:cTn>
                              </p:par>
                            </p:childTnLst>
                          </p:cTn>
                        </p:par>
                        <p:par>
                          <p:cTn id="502" fill="hold">
                            <p:stCondLst>
                              <p:cond delay="166000"/>
                            </p:stCondLst>
                            <p:childTnLst>
                              <p:par>
                                <p:cTn id="503" presetID="1" presetClass="exit" presetSubtype="0" fill="hold" grpId="0" nodeType="afterEffect">
                                  <p:stCondLst>
                                    <p:cond delay="1000"/>
                                  </p:stCondLst>
                                  <p:childTnLst>
                                    <p:set>
                                      <p:cBhvr>
                                        <p:cTn id="504" dur="1" fill="hold">
                                          <p:stCondLst>
                                            <p:cond delay="0"/>
                                          </p:stCondLst>
                                        </p:cTn>
                                        <p:tgtEl>
                                          <p:spTgt spid="60"/>
                                        </p:tgtEl>
                                        <p:attrNameLst>
                                          <p:attrName>style.visibility</p:attrName>
                                        </p:attrNameLst>
                                      </p:cBhvr>
                                      <p:to>
                                        <p:strVal val="hidden"/>
                                      </p:to>
                                    </p:set>
                                  </p:childTnLst>
                                </p:cTn>
                              </p:par>
                            </p:childTnLst>
                          </p:cTn>
                        </p:par>
                        <p:par>
                          <p:cTn id="505" fill="hold">
                            <p:stCondLst>
                              <p:cond delay="167000"/>
                            </p:stCondLst>
                            <p:childTnLst>
                              <p:par>
                                <p:cTn id="506" presetID="1" presetClass="exit" presetSubtype="0" fill="hold" grpId="0" nodeType="afterEffect">
                                  <p:stCondLst>
                                    <p:cond delay="1000"/>
                                  </p:stCondLst>
                                  <p:childTnLst>
                                    <p:set>
                                      <p:cBhvr>
                                        <p:cTn id="507" dur="1" fill="hold">
                                          <p:stCondLst>
                                            <p:cond delay="0"/>
                                          </p:stCondLst>
                                        </p:cTn>
                                        <p:tgtEl>
                                          <p:spTgt spid="59"/>
                                        </p:tgtEl>
                                        <p:attrNameLst>
                                          <p:attrName>style.visibility</p:attrName>
                                        </p:attrNameLst>
                                      </p:cBhvr>
                                      <p:to>
                                        <p:strVal val="hidden"/>
                                      </p:to>
                                    </p:set>
                                  </p:childTnLst>
                                </p:cTn>
                              </p:par>
                            </p:childTnLst>
                          </p:cTn>
                        </p:par>
                        <p:par>
                          <p:cTn id="508" fill="hold">
                            <p:stCondLst>
                              <p:cond delay="168000"/>
                            </p:stCondLst>
                            <p:childTnLst>
                              <p:par>
                                <p:cTn id="509" presetID="1" presetClass="exit" presetSubtype="0" fill="hold" grpId="0" nodeType="afterEffect">
                                  <p:stCondLst>
                                    <p:cond delay="1000"/>
                                  </p:stCondLst>
                                  <p:childTnLst>
                                    <p:set>
                                      <p:cBhvr>
                                        <p:cTn id="510" dur="1" fill="hold">
                                          <p:stCondLst>
                                            <p:cond delay="0"/>
                                          </p:stCondLst>
                                        </p:cTn>
                                        <p:tgtEl>
                                          <p:spTgt spid="58"/>
                                        </p:tgtEl>
                                        <p:attrNameLst>
                                          <p:attrName>style.visibility</p:attrName>
                                        </p:attrNameLst>
                                      </p:cBhvr>
                                      <p:to>
                                        <p:strVal val="hidden"/>
                                      </p:to>
                                    </p:set>
                                  </p:childTnLst>
                                </p:cTn>
                              </p:par>
                            </p:childTnLst>
                          </p:cTn>
                        </p:par>
                        <p:par>
                          <p:cTn id="511" fill="hold">
                            <p:stCondLst>
                              <p:cond delay="169000"/>
                            </p:stCondLst>
                            <p:childTnLst>
                              <p:par>
                                <p:cTn id="512" presetID="1" presetClass="exit" presetSubtype="0" fill="hold" grpId="0" nodeType="afterEffect">
                                  <p:stCondLst>
                                    <p:cond delay="1000"/>
                                  </p:stCondLst>
                                  <p:childTnLst>
                                    <p:set>
                                      <p:cBhvr>
                                        <p:cTn id="513" dur="1" fill="hold">
                                          <p:stCondLst>
                                            <p:cond delay="0"/>
                                          </p:stCondLst>
                                        </p:cTn>
                                        <p:tgtEl>
                                          <p:spTgt spid="57"/>
                                        </p:tgtEl>
                                        <p:attrNameLst>
                                          <p:attrName>style.visibility</p:attrName>
                                        </p:attrNameLst>
                                      </p:cBhvr>
                                      <p:to>
                                        <p:strVal val="hidden"/>
                                      </p:to>
                                    </p:set>
                                  </p:childTnLst>
                                </p:cTn>
                              </p:par>
                            </p:childTnLst>
                          </p:cTn>
                        </p:par>
                        <p:par>
                          <p:cTn id="514" fill="hold">
                            <p:stCondLst>
                              <p:cond delay="170000"/>
                            </p:stCondLst>
                            <p:childTnLst>
                              <p:par>
                                <p:cTn id="515" presetID="1" presetClass="exit" presetSubtype="0" fill="hold" grpId="0" nodeType="afterEffect">
                                  <p:stCondLst>
                                    <p:cond delay="1000"/>
                                  </p:stCondLst>
                                  <p:childTnLst>
                                    <p:set>
                                      <p:cBhvr>
                                        <p:cTn id="516" dur="1" fill="hold">
                                          <p:stCondLst>
                                            <p:cond delay="0"/>
                                          </p:stCondLst>
                                        </p:cTn>
                                        <p:tgtEl>
                                          <p:spTgt spid="56"/>
                                        </p:tgtEl>
                                        <p:attrNameLst>
                                          <p:attrName>style.visibility</p:attrName>
                                        </p:attrNameLst>
                                      </p:cBhvr>
                                      <p:to>
                                        <p:strVal val="hidden"/>
                                      </p:to>
                                    </p:set>
                                  </p:childTnLst>
                                </p:cTn>
                              </p:par>
                            </p:childTnLst>
                          </p:cTn>
                        </p:par>
                        <p:par>
                          <p:cTn id="517" fill="hold">
                            <p:stCondLst>
                              <p:cond delay="171000"/>
                            </p:stCondLst>
                            <p:childTnLst>
                              <p:par>
                                <p:cTn id="518" presetID="1" presetClass="exit" presetSubtype="0" fill="hold" grpId="0" nodeType="afterEffect">
                                  <p:stCondLst>
                                    <p:cond delay="1000"/>
                                  </p:stCondLst>
                                  <p:childTnLst>
                                    <p:set>
                                      <p:cBhvr>
                                        <p:cTn id="519" dur="1" fill="hold">
                                          <p:stCondLst>
                                            <p:cond delay="0"/>
                                          </p:stCondLst>
                                        </p:cTn>
                                        <p:tgtEl>
                                          <p:spTgt spid="55"/>
                                        </p:tgtEl>
                                        <p:attrNameLst>
                                          <p:attrName>style.visibility</p:attrName>
                                        </p:attrNameLst>
                                      </p:cBhvr>
                                      <p:to>
                                        <p:strVal val="hidden"/>
                                      </p:to>
                                    </p:set>
                                  </p:childTnLst>
                                </p:cTn>
                              </p:par>
                            </p:childTnLst>
                          </p:cTn>
                        </p:par>
                        <p:par>
                          <p:cTn id="520" fill="hold">
                            <p:stCondLst>
                              <p:cond delay="172000"/>
                            </p:stCondLst>
                            <p:childTnLst>
                              <p:par>
                                <p:cTn id="521" presetID="1" presetClass="exit" presetSubtype="0" fill="hold" grpId="0" nodeType="afterEffect">
                                  <p:stCondLst>
                                    <p:cond delay="1000"/>
                                  </p:stCondLst>
                                  <p:childTnLst>
                                    <p:set>
                                      <p:cBhvr>
                                        <p:cTn id="522" dur="1" fill="hold">
                                          <p:stCondLst>
                                            <p:cond delay="0"/>
                                          </p:stCondLst>
                                        </p:cTn>
                                        <p:tgtEl>
                                          <p:spTgt spid="54"/>
                                        </p:tgtEl>
                                        <p:attrNameLst>
                                          <p:attrName>style.visibility</p:attrName>
                                        </p:attrNameLst>
                                      </p:cBhvr>
                                      <p:to>
                                        <p:strVal val="hidden"/>
                                      </p:to>
                                    </p:set>
                                  </p:childTnLst>
                                </p:cTn>
                              </p:par>
                            </p:childTnLst>
                          </p:cTn>
                        </p:par>
                        <p:par>
                          <p:cTn id="523" fill="hold">
                            <p:stCondLst>
                              <p:cond delay="173000"/>
                            </p:stCondLst>
                            <p:childTnLst>
                              <p:par>
                                <p:cTn id="524" presetID="1" presetClass="exit" presetSubtype="0" fill="hold" grpId="0" nodeType="afterEffect">
                                  <p:stCondLst>
                                    <p:cond delay="1000"/>
                                  </p:stCondLst>
                                  <p:childTnLst>
                                    <p:set>
                                      <p:cBhvr>
                                        <p:cTn id="525" dur="1" fill="hold">
                                          <p:stCondLst>
                                            <p:cond delay="0"/>
                                          </p:stCondLst>
                                        </p:cTn>
                                        <p:tgtEl>
                                          <p:spTgt spid="53"/>
                                        </p:tgtEl>
                                        <p:attrNameLst>
                                          <p:attrName>style.visibility</p:attrName>
                                        </p:attrNameLst>
                                      </p:cBhvr>
                                      <p:to>
                                        <p:strVal val="hidden"/>
                                      </p:to>
                                    </p:set>
                                  </p:childTnLst>
                                </p:cTn>
                              </p:par>
                            </p:childTnLst>
                          </p:cTn>
                        </p:par>
                        <p:par>
                          <p:cTn id="526" fill="hold">
                            <p:stCondLst>
                              <p:cond delay="174000"/>
                            </p:stCondLst>
                            <p:childTnLst>
                              <p:par>
                                <p:cTn id="527" presetID="1" presetClass="exit" presetSubtype="0" fill="hold" grpId="0" nodeType="afterEffect">
                                  <p:stCondLst>
                                    <p:cond delay="1000"/>
                                  </p:stCondLst>
                                  <p:childTnLst>
                                    <p:set>
                                      <p:cBhvr>
                                        <p:cTn id="528" dur="1" fill="hold">
                                          <p:stCondLst>
                                            <p:cond delay="0"/>
                                          </p:stCondLst>
                                        </p:cTn>
                                        <p:tgtEl>
                                          <p:spTgt spid="52"/>
                                        </p:tgtEl>
                                        <p:attrNameLst>
                                          <p:attrName>style.visibility</p:attrName>
                                        </p:attrNameLst>
                                      </p:cBhvr>
                                      <p:to>
                                        <p:strVal val="hidden"/>
                                      </p:to>
                                    </p:set>
                                  </p:childTnLst>
                                </p:cTn>
                              </p:par>
                            </p:childTnLst>
                          </p:cTn>
                        </p:par>
                        <p:par>
                          <p:cTn id="529" fill="hold">
                            <p:stCondLst>
                              <p:cond delay="175000"/>
                            </p:stCondLst>
                            <p:childTnLst>
                              <p:par>
                                <p:cTn id="530" presetID="1" presetClass="exit" presetSubtype="0" fill="hold" grpId="0" nodeType="afterEffect">
                                  <p:stCondLst>
                                    <p:cond delay="1000"/>
                                  </p:stCondLst>
                                  <p:childTnLst>
                                    <p:set>
                                      <p:cBhvr>
                                        <p:cTn id="531" dur="1" fill="hold">
                                          <p:stCondLst>
                                            <p:cond delay="0"/>
                                          </p:stCondLst>
                                        </p:cTn>
                                        <p:tgtEl>
                                          <p:spTgt spid="51"/>
                                        </p:tgtEl>
                                        <p:attrNameLst>
                                          <p:attrName>style.visibility</p:attrName>
                                        </p:attrNameLst>
                                      </p:cBhvr>
                                      <p:to>
                                        <p:strVal val="hidden"/>
                                      </p:to>
                                    </p:set>
                                  </p:childTnLst>
                                </p:cTn>
                              </p:par>
                            </p:childTnLst>
                          </p:cTn>
                        </p:par>
                        <p:par>
                          <p:cTn id="532" fill="hold">
                            <p:stCondLst>
                              <p:cond delay="176000"/>
                            </p:stCondLst>
                            <p:childTnLst>
                              <p:par>
                                <p:cTn id="533" presetID="1" presetClass="exit" presetSubtype="0" fill="hold" grpId="0" nodeType="afterEffect">
                                  <p:stCondLst>
                                    <p:cond delay="1000"/>
                                  </p:stCondLst>
                                  <p:childTnLst>
                                    <p:set>
                                      <p:cBhvr>
                                        <p:cTn id="534" dur="1" fill="hold">
                                          <p:stCondLst>
                                            <p:cond delay="0"/>
                                          </p:stCondLst>
                                        </p:cTn>
                                        <p:tgtEl>
                                          <p:spTgt spid="50"/>
                                        </p:tgtEl>
                                        <p:attrNameLst>
                                          <p:attrName>style.visibility</p:attrName>
                                        </p:attrNameLst>
                                      </p:cBhvr>
                                      <p:to>
                                        <p:strVal val="hidden"/>
                                      </p:to>
                                    </p:set>
                                  </p:childTnLst>
                                </p:cTn>
                              </p:par>
                            </p:childTnLst>
                          </p:cTn>
                        </p:par>
                        <p:par>
                          <p:cTn id="535" fill="hold">
                            <p:stCondLst>
                              <p:cond delay="177000"/>
                            </p:stCondLst>
                            <p:childTnLst>
                              <p:par>
                                <p:cTn id="536" presetID="1" presetClass="exit" presetSubtype="0" fill="hold" grpId="0" nodeType="afterEffect">
                                  <p:stCondLst>
                                    <p:cond delay="1000"/>
                                  </p:stCondLst>
                                  <p:childTnLst>
                                    <p:set>
                                      <p:cBhvr>
                                        <p:cTn id="537" dur="1" fill="hold">
                                          <p:stCondLst>
                                            <p:cond delay="0"/>
                                          </p:stCondLst>
                                        </p:cTn>
                                        <p:tgtEl>
                                          <p:spTgt spid="49"/>
                                        </p:tgtEl>
                                        <p:attrNameLst>
                                          <p:attrName>style.visibility</p:attrName>
                                        </p:attrNameLst>
                                      </p:cBhvr>
                                      <p:to>
                                        <p:strVal val="hidden"/>
                                      </p:to>
                                    </p:set>
                                  </p:childTnLst>
                                </p:cTn>
                              </p:par>
                            </p:childTnLst>
                          </p:cTn>
                        </p:par>
                        <p:par>
                          <p:cTn id="538" fill="hold">
                            <p:stCondLst>
                              <p:cond delay="178000"/>
                            </p:stCondLst>
                            <p:childTnLst>
                              <p:par>
                                <p:cTn id="539" presetID="1" presetClass="exit" presetSubtype="0" fill="hold" grpId="0" nodeType="afterEffect">
                                  <p:stCondLst>
                                    <p:cond delay="1000"/>
                                  </p:stCondLst>
                                  <p:childTnLst>
                                    <p:set>
                                      <p:cBhvr>
                                        <p:cTn id="540" dur="1" fill="hold">
                                          <p:stCondLst>
                                            <p:cond delay="0"/>
                                          </p:stCondLst>
                                        </p:cTn>
                                        <p:tgtEl>
                                          <p:spTgt spid="48"/>
                                        </p:tgtEl>
                                        <p:attrNameLst>
                                          <p:attrName>style.visibility</p:attrName>
                                        </p:attrNameLst>
                                      </p:cBhvr>
                                      <p:to>
                                        <p:strVal val="hidden"/>
                                      </p:to>
                                    </p:set>
                                  </p:childTnLst>
                                </p:cTn>
                              </p:par>
                            </p:childTnLst>
                          </p:cTn>
                        </p:par>
                        <p:par>
                          <p:cTn id="541" fill="hold">
                            <p:stCondLst>
                              <p:cond delay="179000"/>
                            </p:stCondLst>
                            <p:childTnLst>
                              <p:par>
                                <p:cTn id="542" presetID="1" presetClass="exit" presetSubtype="0" fill="hold" grpId="0" nodeType="afterEffect">
                                  <p:stCondLst>
                                    <p:cond delay="1000"/>
                                  </p:stCondLst>
                                  <p:childTnLst>
                                    <p:set>
                                      <p:cBhvr>
                                        <p:cTn id="543" dur="1" fill="hold">
                                          <p:stCondLst>
                                            <p:cond delay="0"/>
                                          </p:stCondLst>
                                        </p:cTn>
                                        <p:tgtEl>
                                          <p:spTgt spid="47"/>
                                        </p:tgtEl>
                                        <p:attrNameLst>
                                          <p:attrName>style.visibility</p:attrName>
                                        </p:attrNameLst>
                                      </p:cBhvr>
                                      <p:to>
                                        <p:strVal val="hidden"/>
                                      </p:to>
                                    </p:set>
                                  </p:childTnLst>
                                </p:cTn>
                              </p:par>
                            </p:childTnLst>
                          </p:cTn>
                        </p:par>
                        <p:par>
                          <p:cTn id="544" fill="hold">
                            <p:stCondLst>
                              <p:cond delay="180000"/>
                            </p:stCondLst>
                            <p:childTnLst>
                              <p:par>
                                <p:cTn id="545" presetID="1" presetClass="exit" presetSubtype="0" fill="hold" grpId="0" nodeType="afterEffect">
                                  <p:stCondLst>
                                    <p:cond delay="1000"/>
                                  </p:stCondLst>
                                  <p:childTnLst>
                                    <p:set>
                                      <p:cBhvr>
                                        <p:cTn id="54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90" grpId="0" animBg="1"/>
      <p:bldP spid="191"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Design a Community Solution</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912629" cy="4864998"/>
          </a:xfrm>
        </p:spPr>
        <p:txBody>
          <a:bodyPr/>
          <a:lstStyle/>
          <a:p>
            <a:r>
              <a:rPr lang="en-US" dirty="0"/>
              <a:t>Select a solution from the brainstorming bubble.</a:t>
            </a:r>
          </a:p>
          <a:p>
            <a:r>
              <a:rPr lang="en-US" dirty="0"/>
              <a:t>Decide on a design process.</a:t>
            </a:r>
          </a:p>
          <a:p>
            <a:r>
              <a:rPr lang="en-US" dirty="0"/>
              <a:t>Make a plan to create the solution and then implement or test it as designed.</a:t>
            </a:r>
          </a:p>
        </p:txBody>
      </p:sp>
      <p:sp>
        <p:nvSpPr>
          <p:cNvPr id="372" name="Time's Up!">
            <a:extLst>
              <a:ext uri="{FF2B5EF4-FFF2-40B4-BE49-F238E27FC236}">
                <a16:creationId xmlns:a16="http://schemas.microsoft.com/office/drawing/2014/main" id="{1B6E0ECB-DFED-96AE-22B2-FD007139F72E}"/>
              </a:ext>
            </a:extLst>
          </p:cNvPr>
          <p:cNvSpPr/>
          <p:nvPr/>
        </p:nvSpPr>
        <p:spPr>
          <a:xfrm>
            <a:off x="5148072" y="1078992"/>
            <a:ext cx="3162300" cy="31623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solidFill>
                  <a:schemeClr val="accent4"/>
                </a:solidFill>
              </a:rPr>
              <a:t>Time's Up!</a:t>
            </a:r>
          </a:p>
        </p:txBody>
      </p:sp>
      <p:sp>
        <p:nvSpPr>
          <p:cNvPr id="373" name="0:01">
            <a:extLst>
              <a:ext uri="{FF2B5EF4-FFF2-40B4-BE49-F238E27FC236}">
                <a16:creationId xmlns:a16="http://schemas.microsoft.com/office/drawing/2014/main" id="{DA94CAA6-B575-6C5A-9A63-50B7B357E519}"/>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0:01</a:t>
            </a:r>
          </a:p>
        </p:txBody>
      </p:sp>
      <p:sp>
        <p:nvSpPr>
          <p:cNvPr id="374" name="0:02">
            <a:extLst>
              <a:ext uri="{FF2B5EF4-FFF2-40B4-BE49-F238E27FC236}">
                <a16:creationId xmlns:a16="http://schemas.microsoft.com/office/drawing/2014/main" id="{29B7A891-11BB-498A-1C2D-5345F1B9B34B}"/>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0:02</a:t>
            </a:r>
          </a:p>
        </p:txBody>
      </p:sp>
      <p:sp>
        <p:nvSpPr>
          <p:cNvPr id="375" name="0:03">
            <a:extLst>
              <a:ext uri="{FF2B5EF4-FFF2-40B4-BE49-F238E27FC236}">
                <a16:creationId xmlns:a16="http://schemas.microsoft.com/office/drawing/2014/main" id="{1E551291-C46A-2CB7-ACD7-DCC16027A854}"/>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0:03</a:t>
            </a:r>
          </a:p>
        </p:txBody>
      </p:sp>
      <p:sp>
        <p:nvSpPr>
          <p:cNvPr id="376" name="0:04">
            <a:extLst>
              <a:ext uri="{FF2B5EF4-FFF2-40B4-BE49-F238E27FC236}">
                <a16:creationId xmlns:a16="http://schemas.microsoft.com/office/drawing/2014/main" id="{9547292C-F6EA-5972-79EF-B19C3D88F33C}"/>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0:04</a:t>
            </a:r>
          </a:p>
        </p:txBody>
      </p:sp>
      <p:sp>
        <p:nvSpPr>
          <p:cNvPr id="377" name="0:05">
            <a:extLst>
              <a:ext uri="{FF2B5EF4-FFF2-40B4-BE49-F238E27FC236}">
                <a16:creationId xmlns:a16="http://schemas.microsoft.com/office/drawing/2014/main" id="{D8BE81F0-99C9-F76F-FFE9-9E197178D75F}"/>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0:05</a:t>
            </a:r>
          </a:p>
        </p:txBody>
      </p:sp>
      <p:sp>
        <p:nvSpPr>
          <p:cNvPr id="378" name="0:06">
            <a:extLst>
              <a:ext uri="{FF2B5EF4-FFF2-40B4-BE49-F238E27FC236}">
                <a16:creationId xmlns:a16="http://schemas.microsoft.com/office/drawing/2014/main" id="{B3BE7DA9-D1A2-5659-62EA-EBA6F61EAD79}"/>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0:06</a:t>
            </a:r>
          </a:p>
        </p:txBody>
      </p:sp>
      <p:sp>
        <p:nvSpPr>
          <p:cNvPr id="379" name="0:07">
            <a:extLst>
              <a:ext uri="{FF2B5EF4-FFF2-40B4-BE49-F238E27FC236}">
                <a16:creationId xmlns:a16="http://schemas.microsoft.com/office/drawing/2014/main" id="{BF0A6059-2746-AF25-CF94-8B92D1396598}"/>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0:07</a:t>
            </a:r>
          </a:p>
        </p:txBody>
      </p:sp>
      <p:sp>
        <p:nvSpPr>
          <p:cNvPr id="380" name="0:08">
            <a:extLst>
              <a:ext uri="{FF2B5EF4-FFF2-40B4-BE49-F238E27FC236}">
                <a16:creationId xmlns:a16="http://schemas.microsoft.com/office/drawing/2014/main" id="{2D068861-7DCB-68E5-9E8D-B6E0C672174A}"/>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0:08</a:t>
            </a:r>
          </a:p>
        </p:txBody>
      </p:sp>
      <p:sp>
        <p:nvSpPr>
          <p:cNvPr id="381" name="0:09">
            <a:extLst>
              <a:ext uri="{FF2B5EF4-FFF2-40B4-BE49-F238E27FC236}">
                <a16:creationId xmlns:a16="http://schemas.microsoft.com/office/drawing/2014/main" id="{A96AC67B-F94F-47DB-2D44-83688DF099EA}"/>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0:09</a:t>
            </a:r>
          </a:p>
        </p:txBody>
      </p:sp>
      <p:sp>
        <p:nvSpPr>
          <p:cNvPr id="382" name="0:10">
            <a:extLst>
              <a:ext uri="{FF2B5EF4-FFF2-40B4-BE49-F238E27FC236}">
                <a16:creationId xmlns:a16="http://schemas.microsoft.com/office/drawing/2014/main" id="{47DA363B-C1E7-A3F7-7549-0BD55890DB3D}"/>
              </a:ext>
            </a:extLst>
          </p:cNvPr>
          <p:cNvSpPr/>
          <p:nvPr/>
        </p:nvSpPr>
        <p:spPr>
          <a:xfrm>
            <a:off x="5148072" y="1078992"/>
            <a:ext cx="3162300" cy="3162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0:10</a:t>
            </a:r>
          </a:p>
        </p:txBody>
      </p:sp>
      <p:sp>
        <p:nvSpPr>
          <p:cNvPr id="383" name="Oval 382">
            <a:extLst>
              <a:ext uri="{FF2B5EF4-FFF2-40B4-BE49-F238E27FC236}">
                <a16:creationId xmlns:a16="http://schemas.microsoft.com/office/drawing/2014/main" id="{0D19467A-358E-49DF-00CE-9DD34CE3252E}"/>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0:11</a:t>
            </a:r>
          </a:p>
        </p:txBody>
      </p:sp>
      <p:sp>
        <p:nvSpPr>
          <p:cNvPr id="384" name="Oval 383">
            <a:extLst>
              <a:ext uri="{FF2B5EF4-FFF2-40B4-BE49-F238E27FC236}">
                <a16:creationId xmlns:a16="http://schemas.microsoft.com/office/drawing/2014/main" id="{75305E12-FBE1-7282-36DF-E80BCF60C0F7}"/>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0:12</a:t>
            </a:r>
          </a:p>
        </p:txBody>
      </p:sp>
      <p:sp>
        <p:nvSpPr>
          <p:cNvPr id="385" name="Oval 384">
            <a:extLst>
              <a:ext uri="{FF2B5EF4-FFF2-40B4-BE49-F238E27FC236}">
                <a16:creationId xmlns:a16="http://schemas.microsoft.com/office/drawing/2014/main" id="{EA6558D2-3621-3E41-CE51-32A697733E50}"/>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0:13</a:t>
            </a:r>
          </a:p>
        </p:txBody>
      </p:sp>
      <p:sp>
        <p:nvSpPr>
          <p:cNvPr id="386" name="Oval 385">
            <a:extLst>
              <a:ext uri="{FF2B5EF4-FFF2-40B4-BE49-F238E27FC236}">
                <a16:creationId xmlns:a16="http://schemas.microsoft.com/office/drawing/2014/main" id="{3A035B20-C580-958F-BD85-4C060E00BAE1}"/>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0:14</a:t>
            </a:r>
          </a:p>
        </p:txBody>
      </p:sp>
      <p:sp>
        <p:nvSpPr>
          <p:cNvPr id="387" name="Oval 386">
            <a:extLst>
              <a:ext uri="{FF2B5EF4-FFF2-40B4-BE49-F238E27FC236}">
                <a16:creationId xmlns:a16="http://schemas.microsoft.com/office/drawing/2014/main" id="{2A73BB61-85F1-52BA-EE48-FA799E1D69E6}"/>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0:15</a:t>
            </a:r>
          </a:p>
        </p:txBody>
      </p:sp>
      <p:sp>
        <p:nvSpPr>
          <p:cNvPr id="388" name="Oval 387">
            <a:extLst>
              <a:ext uri="{FF2B5EF4-FFF2-40B4-BE49-F238E27FC236}">
                <a16:creationId xmlns:a16="http://schemas.microsoft.com/office/drawing/2014/main" id="{D634CEAF-A444-F753-5AED-3AAF8699E86B}"/>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0:16</a:t>
            </a:r>
          </a:p>
        </p:txBody>
      </p:sp>
      <p:sp>
        <p:nvSpPr>
          <p:cNvPr id="389" name="Oval 388">
            <a:extLst>
              <a:ext uri="{FF2B5EF4-FFF2-40B4-BE49-F238E27FC236}">
                <a16:creationId xmlns:a16="http://schemas.microsoft.com/office/drawing/2014/main" id="{03DD60F6-66BF-B7C7-EE6A-B7099000AFED}"/>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0:17</a:t>
            </a:r>
          </a:p>
        </p:txBody>
      </p:sp>
      <p:sp>
        <p:nvSpPr>
          <p:cNvPr id="390" name="Oval 389">
            <a:extLst>
              <a:ext uri="{FF2B5EF4-FFF2-40B4-BE49-F238E27FC236}">
                <a16:creationId xmlns:a16="http://schemas.microsoft.com/office/drawing/2014/main" id="{8671CF0C-578B-2C57-DBCB-9620A5A2DAA5}"/>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0:18</a:t>
            </a:r>
          </a:p>
        </p:txBody>
      </p:sp>
      <p:sp>
        <p:nvSpPr>
          <p:cNvPr id="391" name="Oval 390">
            <a:extLst>
              <a:ext uri="{FF2B5EF4-FFF2-40B4-BE49-F238E27FC236}">
                <a16:creationId xmlns:a16="http://schemas.microsoft.com/office/drawing/2014/main" id="{27039FB8-7517-A387-514F-D1A592CB8901}"/>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0:19</a:t>
            </a:r>
          </a:p>
        </p:txBody>
      </p:sp>
      <p:sp>
        <p:nvSpPr>
          <p:cNvPr id="392" name="0:20">
            <a:extLst>
              <a:ext uri="{FF2B5EF4-FFF2-40B4-BE49-F238E27FC236}">
                <a16:creationId xmlns:a16="http://schemas.microsoft.com/office/drawing/2014/main" id="{A7769D02-B2F3-B867-8946-0CA1DFBE2C51}"/>
              </a:ext>
            </a:extLst>
          </p:cNvPr>
          <p:cNvSpPr/>
          <p:nvPr/>
        </p:nvSpPr>
        <p:spPr>
          <a:xfrm>
            <a:off x="5148072" y="1078992"/>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0:20</a:t>
            </a:r>
          </a:p>
        </p:txBody>
      </p:sp>
      <p:sp>
        <p:nvSpPr>
          <p:cNvPr id="393" name="Oval 392">
            <a:extLst>
              <a:ext uri="{FF2B5EF4-FFF2-40B4-BE49-F238E27FC236}">
                <a16:creationId xmlns:a16="http://schemas.microsoft.com/office/drawing/2014/main" id="{7337C175-0C09-D59E-9DC0-413C2F9DC9C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0:21</a:t>
            </a:r>
          </a:p>
        </p:txBody>
      </p:sp>
      <p:sp>
        <p:nvSpPr>
          <p:cNvPr id="394" name="Oval 393">
            <a:extLst>
              <a:ext uri="{FF2B5EF4-FFF2-40B4-BE49-F238E27FC236}">
                <a16:creationId xmlns:a16="http://schemas.microsoft.com/office/drawing/2014/main" id="{11E5EA4D-E8E8-3CC9-5180-E88134C3A91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0:22</a:t>
            </a:r>
          </a:p>
        </p:txBody>
      </p:sp>
      <p:sp>
        <p:nvSpPr>
          <p:cNvPr id="395" name="Oval 394">
            <a:extLst>
              <a:ext uri="{FF2B5EF4-FFF2-40B4-BE49-F238E27FC236}">
                <a16:creationId xmlns:a16="http://schemas.microsoft.com/office/drawing/2014/main" id="{24078530-5DCB-AAA2-CC05-C03B1452827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0:23</a:t>
            </a:r>
          </a:p>
        </p:txBody>
      </p:sp>
      <p:sp>
        <p:nvSpPr>
          <p:cNvPr id="396" name="Oval 395">
            <a:extLst>
              <a:ext uri="{FF2B5EF4-FFF2-40B4-BE49-F238E27FC236}">
                <a16:creationId xmlns:a16="http://schemas.microsoft.com/office/drawing/2014/main" id="{14C9E4D5-BA0F-6EF7-EC27-527EE029A23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0:24</a:t>
            </a:r>
          </a:p>
        </p:txBody>
      </p:sp>
      <p:sp>
        <p:nvSpPr>
          <p:cNvPr id="397" name="Oval 396">
            <a:extLst>
              <a:ext uri="{FF2B5EF4-FFF2-40B4-BE49-F238E27FC236}">
                <a16:creationId xmlns:a16="http://schemas.microsoft.com/office/drawing/2014/main" id="{7E0A3A36-5685-A478-D44E-5D11F9D6619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0:25</a:t>
            </a:r>
          </a:p>
        </p:txBody>
      </p:sp>
      <p:sp>
        <p:nvSpPr>
          <p:cNvPr id="398" name="Oval 397">
            <a:extLst>
              <a:ext uri="{FF2B5EF4-FFF2-40B4-BE49-F238E27FC236}">
                <a16:creationId xmlns:a16="http://schemas.microsoft.com/office/drawing/2014/main" id="{D07246CB-AC34-4929-4C7C-049D7C80DF19}"/>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0:26</a:t>
            </a:r>
          </a:p>
        </p:txBody>
      </p:sp>
      <p:sp>
        <p:nvSpPr>
          <p:cNvPr id="399" name="Oval 398">
            <a:extLst>
              <a:ext uri="{FF2B5EF4-FFF2-40B4-BE49-F238E27FC236}">
                <a16:creationId xmlns:a16="http://schemas.microsoft.com/office/drawing/2014/main" id="{635F1B37-AC19-6625-AF91-8CBAFCD5021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0:27</a:t>
            </a:r>
          </a:p>
        </p:txBody>
      </p:sp>
      <p:sp>
        <p:nvSpPr>
          <p:cNvPr id="400" name="Oval 399">
            <a:extLst>
              <a:ext uri="{FF2B5EF4-FFF2-40B4-BE49-F238E27FC236}">
                <a16:creationId xmlns:a16="http://schemas.microsoft.com/office/drawing/2014/main" id="{6101C467-6A7B-E387-19B5-71DF80D7CB6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0:28</a:t>
            </a:r>
          </a:p>
        </p:txBody>
      </p:sp>
      <p:sp>
        <p:nvSpPr>
          <p:cNvPr id="401" name="Oval 400">
            <a:extLst>
              <a:ext uri="{FF2B5EF4-FFF2-40B4-BE49-F238E27FC236}">
                <a16:creationId xmlns:a16="http://schemas.microsoft.com/office/drawing/2014/main" id="{AA37B8DC-A0F5-C6E4-1A60-8F1E443C8F2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0:29</a:t>
            </a:r>
          </a:p>
        </p:txBody>
      </p:sp>
      <p:sp>
        <p:nvSpPr>
          <p:cNvPr id="402" name="Oval 401">
            <a:extLst>
              <a:ext uri="{FF2B5EF4-FFF2-40B4-BE49-F238E27FC236}">
                <a16:creationId xmlns:a16="http://schemas.microsoft.com/office/drawing/2014/main" id="{9CB869AD-0F42-9407-5E5C-B8BCB30BE5C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0:30</a:t>
            </a:r>
          </a:p>
        </p:txBody>
      </p:sp>
      <p:sp>
        <p:nvSpPr>
          <p:cNvPr id="403" name="Oval 402">
            <a:extLst>
              <a:ext uri="{FF2B5EF4-FFF2-40B4-BE49-F238E27FC236}">
                <a16:creationId xmlns:a16="http://schemas.microsoft.com/office/drawing/2014/main" id="{3C4F2B91-C9AD-40A6-E4A5-2EA6630B24C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0:31</a:t>
            </a:r>
          </a:p>
        </p:txBody>
      </p:sp>
      <p:sp>
        <p:nvSpPr>
          <p:cNvPr id="404" name="Oval 403">
            <a:extLst>
              <a:ext uri="{FF2B5EF4-FFF2-40B4-BE49-F238E27FC236}">
                <a16:creationId xmlns:a16="http://schemas.microsoft.com/office/drawing/2014/main" id="{7A6D26D2-4603-C6E4-39FC-BBBE6154BB2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0:32</a:t>
            </a:r>
          </a:p>
        </p:txBody>
      </p:sp>
      <p:sp>
        <p:nvSpPr>
          <p:cNvPr id="405" name="Oval 404">
            <a:extLst>
              <a:ext uri="{FF2B5EF4-FFF2-40B4-BE49-F238E27FC236}">
                <a16:creationId xmlns:a16="http://schemas.microsoft.com/office/drawing/2014/main" id="{FCDC975E-A62B-9A44-83AB-B3D302E3D9A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0:33</a:t>
            </a:r>
          </a:p>
        </p:txBody>
      </p:sp>
      <p:sp>
        <p:nvSpPr>
          <p:cNvPr id="406" name="Oval 405">
            <a:extLst>
              <a:ext uri="{FF2B5EF4-FFF2-40B4-BE49-F238E27FC236}">
                <a16:creationId xmlns:a16="http://schemas.microsoft.com/office/drawing/2014/main" id="{409EA7F1-9BC8-7AB6-8533-E687567A446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0:34</a:t>
            </a:r>
          </a:p>
        </p:txBody>
      </p:sp>
      <p:sp>
        <p:nvSpPr>
          <p:cNvPr id="407" name="Oval 406">
            <a:extLst>
              <a:ext uri="{FF2B5EF4-FFF2-40B4-BE49-F238E27FC236}">
                <a16:creationId xmlns:a16="http://schemas.microsoft.com/office/drawing/2014/main" id="{407FCA4F-2883-3091-E3D9-58CC5AAFF55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0:35</a:t>
            </a:r>
          </a:p>
        </p:txBody>
      </p:sp>
      <p:sp>
        <p:nvSpPr>
          <p:cNvPr id="408" name="Oval 407">
            <a:extLst>
              <a:ext uri="{FF2B5EF4-FFF2-40B4-BE49-F238E27FC236}">
                <a16:creationId xmlns:a16="http://schemas.microsoft.com/office/drawing/2014/main" id="{414A62DC-4C07-922D-71B4-EBF29078D0D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0:36</a:t>
            </a:r>
          </a:p>
        </p:txBody>
      </p:sp>
      <p:sp>
        <p:nvSpPr>
          <p:cNvPr id="409" name="Oval 408">
            <a:extLst>
              <a:ext uri="{FF2B5EF4-FFF2-40B4-BE49-F238E27FC236}">
                <a16:creationId xmlns:a16="http://schemas.microsoft.com/office/drawing/2014/main" id="{A0FCCBFA-933E-109D-A372-D3648EBFD38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0:37</a:t>
            </a:r>
          </a:p>
        </p:txBody>
      </p:sp>
      <p:sp>
        <p:nvSpPr>
          <p:cNvPr id="410" name="Oval 409">
            <a:extLst>
              <a:ext uri="{FF2B5EF4-FFF2-40B4-BE49-F238E27FC236}">
                <a16:creationId xmlns:a16="http://schemas.microsoft.com/office/drawing/2014/main" id="{EFC638FA-A397-D711-68CA-9AE2CD70A4C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0:38</a:t>
            </a:r>
          </a:p>
        </p:txBody>
      </p:sp>
      <p:sp>
        <p:nvSpPr>
          <p:cNvPr id="411" name="Oval 410">
            <a:extLst>
              <a:ext uri="{FF2B5EF4-FFF2-40B4-BE49-F238E27FC236}">
                <a16:creationId xmlns:a16="http://schemas.microsoft.com/office/drawing/2014/main" id="{FF2E36EC-28DC-5A1F-04F9-E8E2D9DEDA4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0:39</a:t>
            </a:r>
          </a:p>
        </p:txBody>
      </p:sp>
      <p:sp>
        <p:nvSpPr>
          <p:cNvPr id="412" name="Oval 411">
            <a:extLst>
              <a:ext uri="{FF2B5EF4-FFF2-40B4-BE49-F238E27FC236}">
                <a16:creationId xmlns:a16="http://schemas.microsoft.com/office/drawing/2014/main" id="{EFA01700-6092-69D4-96E7-545AB55A3C3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0:40</a:t>
            </a:r>
          </a:p>
        </p:txBody>
      </p:sp>
      <p:sp>
        <p:nvSpPr>
          <p:cNvPr id="413" name="Oval 412">
            <a:extLst>
              <a:ext uri="{FF2B5EF4-FFF2-40B4-BE49-F238E27FC236}">
                <a16:creationId xmlns:a16="http://schemas.microsoft.com/office/drawing/2014/main" id="{FC345D14-684B-C2E7-A947-47A924BB24C9}"/>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0:41</a:t>
            </a:r>
          </a:p>
        </p:txBody>
      </p:sp>
      <p:sp>
        <p:nvSpPr>
          <p:cNvPr id="414" name="Oval 413">
            <a:extLst>
              <a:ext uri="{FF2B5EF4-FFF2-40B4-BE49-F238E27FC236}">
                <a16:creationId xmlns:a16="http://schemas.microsoft.com/office/drawing/2014/main" id="{A0276977-3376-FE37-77D2-91AEF9B8883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0:42</a:t>
            </a:r>
          </a:p>
        </p:txBody>
      </p:sp>
      <p:sp>
        <p:nvSpPr>
          <p:cNvPr id="415" name="Oval 414">
            <a:extLst>
              <a:ext uri="{FF2B5EF4-FFF2-40B4-BE49-F238E27FC236}">
                <a16:creationId xmlns:a16="http://schemas.microsoft.com/office/drawing/2014/main" id="{2AD9EDB7-EB6D-B832-3EA0-29A163763B0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0:43</a:t>
            </a:r>
          </a:p>
        </p:txBody>
      </p:sp>
      <p:sp>
        <p:nvSpPr>
          <p:cNvPr id="416" name="Oval 415">
            <a:extLst>
              <a:ext uri="{FF2B5EF4-FFF2-40B4-BE49-F238E27FC236}">
                <a16:creationId xmlns:a16="http://schemas.microsoft.com/office/drawing/2014/main" id="{E5428AB0-93CC-CDDD-973E-4FA9D44E454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0:44</a:t>
            </a:r>
          </a:p>
        </p:txBody>
      </p:sp>
      <p:sp>
        <p:nvSpPr>
          <p:cNvPr id="417" name="Oval 416">
            <a:extLst>
              <a:ext uri="{FF2B5EF4-FFF2-40B4-BE49-F238E27FC236}">
                <a16:creationId xmlns:a16="http://schemas.microsoft.com/office/drawing/2014/main" id="{D4D1B40B-CFE3-9E47-4A06-0610C06D058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0:45</a:t>
            </a:r>
          </a:p>
        </p:txBody>
      </p:sp>
      <p:sp>
        <p:nvSpPr>
          <p:cNvPr id="418" name="Oval 417">
            <a:extLst>
              <a:ext uri="{FF2B5EF4-FFF2-40B4-BE49-F238E27FC236}">
                <a16:creationId xmlns:a16="http://schemas.microsoft.com/office/drawing/2014/main" id="{EEE48CD3-C44E-0A71-23C1-36DF62821B8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0:46</a:t>
            </a:r>
          </a:p>
        </p:txBody>
      </p:sp>
      <p:sp>
        <p:nvSpPr>
          <p:cNvPr id="419" name="Oval 418">
            <a:extLst>
              <a:ext uri="{FF2B5EF4-FFF2-40B4-BE49-F238E27FC236}">
                <a16:creationId xmlns:a16="http://schemas.microsoft.com/office/drawing/2014/main" id="{8C53C012-184F-ACD0-4AB7-B38859CD1A4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0:47</a:t>
            </a:r>
          </a:p>
        </p:txBody>
      </p:sp>
      <p:sp>
        <p:nvSpPr>
          <p:cNvPr id="420" name="Oval 419">
            <a:extLst>
              <a:ext uri="{FF2B5EF4-FFF2-40B4-BE49-F238E27FC236}">
                <a16:creationId xmlns:a16="http://schemas.microsoft.com/office/drawing/2014/main" id="{75BB2ECC-927A-4873-628A-C5872D424D5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0:48</a:t>
            </a:r>
          </a:p>
        </p:txBody>
      </p:sp>
      <p:sp>
        <p:nvSpPr>
          <p:cNvPr id="421" name="Oval 420">
            <a:extLst>
              <a:ext uri="{FF2B5EF4-FFF2-40B4-BE49-F238E27FC236}">
                <a16:creationId xmlns:a16="http://schemas.microsoft.com/office/drawing/2014/main" id="{49D7C489-86F9-7CC2-B138-FE11046E45E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0:49</a:t>
            </a:r>
          </a:p>
        </p:txBody>
      </p:sp>
      <p:sp>
        <p:nvSpPr>
          <p:cNvPr id="422" name="Oval 421">
            <a:extLst>
              <a:ext uri="{FF2B5EF4-FFF2-40B4-BE49-F238E27FC236}">
                <a16:creationId xmlns:a16="http://schemas.microsoft.com/office/drawing/2014/main" id="{819247A5-6F49-EAB2-B1BA-B9DBBF0E9EB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0:50</a:t>
            </a:r>
          </a:p>
        </p:txBody>
      </p:sp>
      <p:sp>
        <p:nvSpPr>
          <p:cNvPr id="423" name="Oval 422">
            <a:extLst>
              <a:ext uri="{FF2B5EF4-FFF2-40B4-BE49-F238E27FC236}">
                <a16:creationId xmlns:a16="http://schemas.microsoft.com/office/drawing/2014/main" id="{8C2C74EA-9B87-4F7C-8A2F-002BF794227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0:51</a:t>
            </a:r>
          </a:p>
        </p:txBody>
      </p:sp>
      <p:sp>
        <p:nvSpPr>
          <p:cNvPr id="424" name="Oval 423">
            <a:extLst>
              <a:ext uri="{FF2B5EF4-FFF2-40B4-BE49-F238E27FC236}">
                <a16:creationId xmlns:a16="http://schemas.microsoft.com/office/drawing/2014/main" id="{EBF5276F-7C9E-DC11-DA50-E8F7EBACCA9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0:52</a:t>
            </a:r>
          </a:p>
        </p:txBody>
      </p:sp>
      <p:sp>
        <p:nvSpPr>
          <p:cNvPr id="425" name="Oval 424">
            <a:extLst>
              <a:ext uri="{FF2B5EF4-FFF2-40B4-BE49-F238E27FC236}">
                <a16:creationId xmlns:a16="http://schemas.microsoft.com/office/drawing/2014/main" id="{CD83C443-5F1B-9974-B6E8-4FDFC526B8A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0:53</a:t>
            </a:r>
          </a:p>
        </p:txBody>
      </p:sp>
      <p:sp>
        <p:nvSpPr>
          <p:cNvPr id="426" name="Oval 425">
            <a:extLst>
              <a:ext uri="{FF2B5EF4-FFF2-40B4-BE49-F238E27FC236}">
                <a16:creationId xmlns:a16="http://schemas.microsoft.com/office/drawing/2014/main" id="{9889C0FC-2D1D-F2C7-FC6A-FF9CA25C892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0:54</a:t>
            </a:r>
          </a:p>
        </p:txBody>
      </p:sp>
      <p:sp>
        <p:nvSpPr>
          <p:cNvPr id="427" name="Oval 426">
            <a:extLst>
              <a:ext uri="{FF2B5EF4-FFF2-40B4-BE49-F238E27FC236}">
                <a16:creationId xmlns:a16="http://schemas.microsoft.com/office/drawing/2014/main" id="{5F074462-6CFC-EA08-EF7C-060607B84C8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0:55</a:t>
            </a:r>
          </a:p>
        </p:txBody>
      </p:sp>
      <p:sp>
        <p:nvSpPr>
          <p:cNvPr id="428" name="Oval 427">
            <a:extLst>
              <a:ext uri="{FF2B5EF4-FFF2-40B4-BE49-F238E27FC236}">
                <a16:creationId xmlns:a16="http://schemas.microsoft.com/office/drawing/2014/main" id="{6D62F9B7-AB16-4642-5AAF-84F89DE0991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0:56</a:t>
            </a:r>
          </a:p>
        </p:txBody>
      </p:sp>
      <p:sp>
        <p:nvSpPr>
          <p:cNvPr id="429" name="Oval 428">
            <a:extLst>
              <a:ext uri="{FF2B5EF4-FFF2-40B4-BE49-F238E27FC236}">
                <a16:creationId xmlns:a16="http://schemas.microsoft.com/office/drawing/2014/main" id="{8D458799-7C93-EAD0-FA9F-6E4F2148501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0:57</a:t>
            </a:r>
          </a:p>
        </p:txBody>
      </p:sp>
      <p:sp>
        <p:nvSpPr>
          <p:cNvPr id="430" name="Oval 429">
            <a:extLst>
              <a:ext uri="{FF2B5EF4-FFF2-40B4-BE49-F238E27FC236}">
                <a16:creationId xmlns:a16="http://schemas.microsoft.com/office/drawing/2014/main" id="{A24183AB-0EBA-E765-B133-0153E5D7C6E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0:58</a:t>
            </a:r>
          </a:p>
        </p:txBody>
      </p:sp>
      <p:sp>
        <p:nvSpPr>
          <p:cNvPr id="431" name="Oval 430">
            <a:extLst>
              <a:ext uri="{FF2B5EF4-FFF2-40B4-BE49-F238E27FC236}">
                <a16:creationId xmlns:a16="http://schemas.microsoft.com/office/drawing/2014/main" id="{A949DA46-4C08-5197-5FE4-1D4E6BC486F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0:59</a:t>
            </a:r>
          </a:p>
        </p:txBody>
      </p:sp>
      <p:sp>
        <p:nvSpPr>
          <p:cNvPr id="432" name="1:00">
            <a:extLst>
              <a:ext uri="{FF2B5EF4-FFF2-40B4-BE49-F238E27FC236}">
                <a16:creationId xmlns:a16="http://schemas.microsoft.com/office/drawing/2014/main" id="{78C21F2A-4445-8200-B89C-4B926378EA99}"/>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1:00</a:t>
            </a:r>
          </a:p>
        </p:txBody>
      </p:sp>
      <p:sp>
        <p:nvSpPr>
          <p:cNvPr id="433" name="Oval 432">
            <a:extLst>
              <a:ext uri="{FF2B5EF4-FFF2-40B4-BE49-F238E27FC236}">
                <a16:creationId xmlns:a16="http://schemas.microsoft.com/office/drawing/2014/main" id="{3D10B951-9435-34A1-8D72-350D1065BA3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1:01</a:t>
            </a:r>
          </a:p>
        </p:txBody>
      </p:sp>
      <p:sp>
        <p:nvSpPr>
          <p:cNvPr id="434" name="Oval 433">
            <a:extLst>
              <a:ext uri="{FF2B5EF4-FFF2-40B4-BE49-F238E27FC236}">
                <a16:creationId xmlns:a16="http://schemas.microsoft.com/office/drawing/2014/main" id="{71B2C222-E062-A28D-6964-7F3D629971A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1:02</a:t>
            </a:r>
          </a:p>
        </p:txBody>
      </p:sp>
      <p:sp>
        <p:nvSpPr>
          <p:cNvPr id="435" name="Oval 434">
            <a:extLst>
              <a:ext uri="{FF2B5EF4-FFF2-40B4-BE49-F238E27FC236}">
                <a16:creationId xmlns:a16="http://schemas.microsoft.com/office/drawing/2014/main" id="{86C49B86-2A18-96D2-6F7D-FEE452F3545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1:03</a:t>
            </a:r>
          </a:p>
        </p:txBody>
      </p:sp>
      <p:sp>
        <p:nvSpPr>
          <p:cNvPr id="436" name="Oval 435">
            <a:extLst>
              <a:ext uri="{FF2B5EF4-FFF2-40B4-BE49-F238E27FC236}">
                <a16:creationId xmlns:a16="http://schemas.microsoft.com/office/drawing/2014/main" id="{15BC913D-20EC-0ECA-BCFF-9D2325CD62F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1:04</a:t>
            </a:r>
          </a:p>
        </p:txBody>
      </p:sp>
      <p:sp>
        <p:nvSpPr>
          <p:cNvPr id="437" name="Oval 436">
            <a:extLst>
              <a:ext uri="{FF2B5EF4-FFF2-40B4-BE49-F238E27FC236}">
                <a16:creationId xmlns:a16="http://schemas.microsoft.com/office/drawing/2014/main" id="{DAACACE6-AC7F-11C8-29B6-1B155EF62B6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1:05</a:t>
            </a:r>
          </a:p>
        </p:txBody>
      </p:sp>
      <p:sp>
        <p:nvSpPr>
          <p:cNvPr id="438" name="Oval 437">
            <a:extLst>
              <a:ext uri="{FF2B5EF4-FFF2-40B4-BE49-F238E27FC236}">
                <a16:creationId xmlns:a16="http://schemas.microsoft.com/office/drawing/2014/main" id="{04321F58-B41D-94D1-B25B-C4191BC53C2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1:06</a:t>
            </a:r>
          </a:p>
        </p:txBody>
      </p:sp>
      <p:sp>
        <p:nvSpPr>
          <p:cNvPr id="439" name="Oval 438">
            <a:extLst>
              <a:ext uri="{FF2B5EF4-FFF2-40B4-BE49-F238E27FC236}">
                <a16:creationId xmlns:a16="http://schemas.microsoft.com/office/drawing/2014/main" id="{953BC9E8-7348-4F44-C051-3BEB792C6F7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1:07</a:t>
            </a:r>
          </a:p>
        </p:txBody>
      </p:sp>
      <p:sp>
        <p:nvSpPr>
          <p:cNvPr id="440" name="Oval 439">
            <a:extLst>
              <a:ext uri="{FF2B5EF4-FFF2-40B4-BE49-F238E27FC236}">
                <a16:creationId xmlns:a16="http://schemas.microsoft.com/office/drawing/2014/main" id="{9F7C05E1-96FC-B5AB-5079-28E3E573D1E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1:08</a:t>
            </a:r>
          </a:p>
        </p:txBody>
      </p:sp>
      <p:sp>
        <p:nvSpPr>
          <p:cNvPr id="441" name="Oval 440">
            <a:extLst>
              <a:ext uri="{FF2B5EF4-FFF2-40B4-BE49-F238E27FC236}">
                <a16:creationId xmlns:a16="http://schemas.microsoft.com/office/drawing/2014/main" id="{42275982-C2C3-A3B0-34C3-B44C1A68F2C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1:09</a:t>
            </a:r>
          </a:p>
        </p:txBody>
      </p:sp>
      <p:sp>
        <p:nvSpPr>
          <p:cNvPr id="442" name="1:10">
            <a:extLst>
              <a:ext uri="{FF2B5EF4-FFF2-40B4-BE49-F238E27FC236}">
                <a16:creationId xmlns:a16="http://schemas.microsoft.com/office/drawing/2014/main" id="{B6793440-74BA-975C-50C6-D2A3A3B8D36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1:10</a:t>
            </a:r>
          </a:p>
        </p:txBody>
      </p:sp>
      <p:sp>
        <p:nvSpPr>
          <p:cNvPr id="443" name="Oval 442">
            <a:extLst>
              <a:ext uri="{FF2B5EF4-FFF2-40B4-BE49-F238E27FC236}">
                <a16:creationId xmlns:a16="http://schemas.microsoft.com/office/drawing/2014/main" id="{514B4BF8-EA08-EA1C-D0BA-4E13A743A20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1:11</a:t>
            </a:r>
          </a:p>
        </p:txBody>
      </p:sp>
      <p:sp>
        <p:nvSpPr>
          <p:cNvPr id="444" name="Oval 443">
            <a:extLst>
              <a:ext uri="{FF2B5EF4-FFF2-40B4-BE49-F238E27FC236}">
                <a16:creationId xmlns:a16="http://schemas.microsoft.com/office/drawing/2014/main" id="{0879A945-D973-56D3-9DE2-96D15CCB89D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1:12</a:t>
            </a:r>
          </a:p>
        </p:txBody>
      </p:sp>
      <p:sp>
        <p:nvSpPr>
          <p:cNvPr id="445" name="Oval 444">
            <a:extLst>
              <a:ext uri="{FF2B5EF4-FFF2-40B4-BE49-F238E27FC236}">
                <a16:creationId xmlns:a16="http://schemas.microsoft.com/office/drawing/2014/main" id="{142F5A29-D23A-E177-D171-5696FFA2034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1:13</a:t>
            </a:r>
          </a:p>
        </p:txBody>
      </p:sp>
      <p:sp>
        <p:nvSpPr>
          <p:cNvPr id="446" name="Oval 445">
            <a:extLst>
              <a:ext uri="{FF2B5EF4-FFF2-40B4-BE49-F238E27FC236}">
                <a16:creationId xmlns:a16="http://schemas.microsoft.com/office/drawing/2014/main" id="{782598A3-B720-4691-4D83-23823CC8133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1:14</a:t>
            </a:r>
          </a:p>
        </p:txBody>
      </p:sp>
      <p:sp>
        <p:nvSpPr>
          <p:cNvPr id="447" name="Oval 446">
            <a:extLst>
              <a:ext uri="{FF2B5EF4-FFF2-40B4-BE49-F238E27FC236}">
                <a16:creationId xmlns:a16="http://schemas.microsoft.com/office/drawing/2014/main" id="{36098A7A-BE47-6353-E268-CDA7A9DFE94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1:15</a:t>
            </a:r>
          </a:p>
        </p:txBody>
      </p:sp>
      <p:sp>
        <p:nvSpPr>
          <p:cNvPr id="448" name="Oval 447">
            <a:extLst>
              <a:ext uri="{FF2B5EF4-FFF2-40B4-BE49-F238E27FC236}">
                <a16:creationId xmlns:a16="http://schemas.microsoft.com/office/drawing/2014/main" id="{E0E33FB4-0C7A-1B73-3612-1AB2AA53447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1:16</a:t>
            </a:r>
          </a:p>
        </p:txBody>
      </p:sp>
      <p:sp>
        <p:nvSpPr>
          <p:cNvPr id="449" name="Oval 448">
            <a:extLst>
              <a:ext uri="{FF2B5EF4-FFF2-40B4-BE49-F238E27FC236}">
                <a16:creationId xmlns:a16="http://schemas.microsoft.com/office/drawing/2014/main" id="{41CC07B9-061D-3175-CDE9-1B9B91756A2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1:17</a:t>
            </a:r>
          </a:p>
        </p:txBody>
      </p:sp>
      <p:sp>
        <p:nvSpPr>
          <p:cNvPr id="450" name="Oval 449">
            <a:extLst>
              <a:ext uri="{FF2B5EF4-FFF2-40B4-BE49-F238E27FC236}">
                <a16:creationId xmlns:a16="http://schemas.microsoft.com/office/drawing/2014/main" id="{79894788-C431-26D9-0EA5-5CECC12B9149}"/>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1:18</a:t>
            </a:r>
          </a:p>
        </p:txBody>
      </p:sp>
      <p:sp>
        <p:nvSpPr>
          <p:cNvPr id="451" name="Oval 450">
            <a:extLst>
              <a:ext uri="{FF2B5EF4-FFF2-40B4-BE49-F238E27FC236}">
                <a16:creationId xmlns:a16="http://schemas.microsoft.com/office/drawing/2014/main" id="{D5C4F1D5-B506-0E49-E735-A13EEEEDB83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1:19</a:t>
            </a:r>
          </a:p>
        </p:txBody>
      </p:sp>
      <p:sp>
        <p:nvSpPr>
          <p:cNvPr id="452" name="1:20">
            <a:extLst>
              <a:ext uri="{FF2B5EF4-FFF2-40B4-BE49-F238E27FC236}">
                <a16:creationId xmlns:a16="http://schemas.microsoft.com/office/drawing/2014/main" id="{CB93D36D-A1BF-EFE5-C585-6E7D97F4A3F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1:20</a:t>
            </a:r>
          </a:p>
        </p:txBody>
      </p:sp>
      <p:sp>
        <p:nvSpPr>
          <p:cNvPr id="453" name="Oval 452">
            <a:extLst>
              <a:ext uri="{FF2B5EF4-FFF2-40B4-BE49-F238E27FC236}">
                <a16:creationId xmlns:a16="http://schemas.microsoft.com/office/drawing/2014/main" id="{A99F106E-49D0-3C72-B0FE-7AA97B69DFC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1:21</a:t>
            </a:r>
          </a:p>
        </p:txBody>
      </p:sp>
      <p:sp>
        <p:nvSpPr>
          <p:cNvPr id="454" name="Oval 453">
            <a:extLst>
              <a:ext uri="{FF2B5EF4-FFF2-40B4-BE49-F238E27FC236}">
                <a16:creationId xmlns:a16="http://schemas.microsoft.com/office/drawing/2014/main" id="{55A10A0E-76A3-2AF5-0E9D-6A963D98EC5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1:22</a:t>
            </a:r>
          </a:p>
        </p:txBody>
      </p:sp>
      <p:sp>
        <p:nvSpPr>
          <p:cNvPr id="455" name="Oval 454">
            <a:extLst>
              <a:ext uri="{FF2B5EF4-FFF2-40B4-BE49-F238E27FC236}">
                <a16:creationId xmlns:a16="http://schemas.microsoft.com/office/drawing/2014/main" id="{ED2B506E-F4CE-4763-A789-58ECDFD2EB5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1:23</a:t>
            </a:r>
          </a:p>
        </p:txBody>
      </p:sp>
      <p:sp>
        <p:nvSpPr>
          <p:cNvPr id="456" name="Oval 455">
            <a:extLst>
              <a:ext uri="{FF2B5EF4-FFF2-40B4-BE49-F238E27FC236}">
                <a16:creationId xmlns:a16="http://schemas.microsoft.com/office/drawing/2014/main" id="{893968DB-53F8-65AD-067B-94D2DAF295F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1:24</a:t>
            </a:r>
          </a:p>
        </p:txBody>
      </p:sp>
      <p:sp>
        <p:nvSpPr>
          <p:cNvPr id="457" name="Oval 456">
            <a:extLst>
              <a:ext uri="{FF2B5EF4-FFF2-40B4-BE49-F238E27FC236}">
                <a16:creationId xmlns:a16="http://schemas.microsoft.com/office/drawing/2014/main" id="{99928C08-FDA7-E519-39AE-A483FA6CC9F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1:25</a:t>
            </a:r>
          </a:p>
        </p:txBody>
      </p:sp>
      <p:sp>
        <p:nvSpPr>
          <p:cNvPr id="458" name="Oval 457">
            <a:extLst>
              <a:ext uri="{FF2B5EF4-FFF2-40B4-BE49-F238E27FC236}">
                <a16:creationId xmlns:a16="http://schemas.microsoft.com/office/drawing/2014/main" id="{04E930DE-592F-F550-7D1E-8F0B0F55D4D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1:26</a:t>
            </a:r>
          </a:p>
        </p:txBody>
      </p:sp>
      <p:sp>
        <p:nvSpPr>
          <p:cNvPr id="459" name="Oval 458">
            <a:extLst>
              <a:ext uri="{FF2B5EF4-FFF2-40B4-BE49-F238E27FC236}">
                <a16:creationId xmlns:a16="http://schemas.microsoft.com/office/drawing/2014/main" id="{FC74B653-2A33-D926-2781-43B2711DAB3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1:27</a:t>
            </a:r>
          </a:p>
        </p:txBody>
      </p:sp>
      <p:sp>
        <p:nvSpPr>
          <p:cNvPr id="460" name="Oval 459">
            <a:extLst>
              <a:ext uri="{FF2B5EF4-FFF2-40B4-BE49-F238E27FC236}">
                <a16:creationId xmlns:a16="http://schemas.microsoft.com/office/drawing/2014/main" id="{15A02B9E-AB64-EDB3-B6B7-9A52E295DF1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1:28</a:t>
            </a:r>
          </a:p>
        </p:txBody>
      </p:sp>
      <p:sp>
        <p:nvSpPr>
          <p:cNvPr id="461" name="Oval 460">
            <a:extLst>
              <a:ext uri="{FF2B5EF4-FFF2-40B4-BE49-F238E27FC236}">
                <a16:creationId xmlns:a16="http://schemas.microsoft.com/office/drawing/2014/main" id="{3A17A997-B75A-26D0-67F5-3424C1BE361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1:29</a:t>
            </a:r>
          </a:p>
        </p:txBody>
      </p:sp>
      <p:sp>
        <p:nvSpPr>
          <p:cNvPr id="462" name="1:30">
            <a:extLst>
              <a:ext uri="{FF2B5EF4-FFF2-40B4-BE49-F238E27FC236}">
                <a16:creationId xmlns:a16="http://schemas.microsoft.com/office/drawing/2014/main" id="{174F1450-85BD-B774-E2A5-812B1BCEEDF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1:30</a:t>
            </a:r>
          </a:p>
        </p:txBody>
      </p:sp>
      <p:sp>
        <p:nvSpPr>
          <p:cNvPr id="463" name="Oval 462">
            <a:extLst>
              <a:ext uri="{FF2B5EF4-FFF2-40B4-BE49-F238E27FC236}">
                <a16:creationId xmlns:a16="http://schemas.microsoft.com/office/drawing/2014/main" id="{5903F446-2DF5-0C5C-2C25-0705583BE2F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1:31</a:t>
            </a:r>
          </a:p>
        </p:txBody>
      </p:sp>
      <p:sp>
        <p:nvSpPr>
          <p:cNvPr id="464" name="Oval 463">
            <a:extLst>
              <a:ext uri="{FF2B5EF4-FFF2-40B4-BE49-F238E27FC236}">
                <a16:creationId xmlns:a16="http://schemas.microsoft.com/office/drawing/2014/main" id="{700D4BFD-E98F-087A-4DF1-04A03D9740B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1:32</a:t>
            </a:r>
          </a:p>
        </p:txBody>
      </p:sp>
      <p:sp>
        <p:nvSpPr>
          <p:cNvPr id="465" name="Oval 464">
            <a:extLst>
              <a:ext uri="{FF2B5EF4-FFF2-40B4-BE49-F238E27FC236}">
                <a16:creationId xmlns:a16="http://schemas.microsoft.com/office/drawing/2014/main" id="{4849FBDA-33AC-01B1-39D4-A4AE777876B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1:33</a:t>
            </a:r>
          </a:p>
        </p:txBody>
      </p:sp>
      <p:sp>
        <p:nvSpPr>
          <p:cNvPr id="466" name="Oval 465">
            <a:extLst>
              <a:ext uri="{FF2B5EF4-FFF2-40B4-BE49-F238E27FC236}">
                <a16:creationId xmlns:a16="http://schemas.microsoft.com/office/drawing/2014/main" id="{D204CC67-5EE6-7127-ACB1-82BA2193CB7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1:34</a:t>
            </a:r>
          </a:p>
        </p:txBody>
      </p:sp>
      <p:sp>
        <p:nvSpPr>
          <p:cNvPr id="467" name="Oval 466">
            <a:extLst>
              <a:ext uri="{FF2B5EF4-FFF2-40B4-BE49-F238E27FC236}">
                <a16:creationId xmlns:a16="http://schemas.microsoft.com/office/drawing/2014/main" id="{EADBA26B-4034-A06B-6EF6-2F6978B372E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1:35</a:t>
            </a:r>
          </a:p>
        </p:txBody>
      </p:sp>
      <p:sp>
        <p:nvSpPr>
          <p:cNvPr id="468" name="Oval 467">
            <a:extLst>
              <a:ext uri="{FF2B5EF4-FFF2-40B4-BE49-F238E27FC236}">
                <a16:creationId xmlns:a16="http://schemas.microsoft.com/office/drawing/2014/main" id="{973739F8-6BBE-EB80-EC9C-D57A26A1A42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1:36</a:t>
            </a:r>
          </a:p>
        </p:txBody>
      </p:sp>
      <p:sp>
        <p:nvSpPr>
          <p:cNvPr id="469" name="Oval 468">
            <a:extLst>
              <a:ext uri="{FF2B5EF4-FFF2-40B4-BE49-F238E27FC236}">
                <a16:creationId xmlns:a16="http://schemas.microsoft.com/office/drawing/2014/main" id="{20AC060D-E34E-B978-BB5F-32779CBBCB2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1:37</a:t>
            </a:r>
          </a:p>
        </p:txBody>
      </p:sp>
      <p:sp>
        <p:nvSpPr>
          <p:cNvPr id="470" name="Oval 469">
            <a:extLst>
              <a:ext uri="{FF2B5EF4-FFF2-40B4-BE49-F238E27FC236}">
                <a16:creationId xmlns:a16="http://schemas.microsoft.com/office/drawing/2014/main" id="{9F785E2F-342D-BEBC-98F1-63E1BCE42F0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1:38</a:t>
            </a:r>
          </a:p>
        </p:txBody>
      </p:sp>
      <p:sp>
        <p:nvSpPr>
          <p:cNvPr id="471" name="Oval 470">
            <a:extLst>
              <a:ext uri="{FF2B5EF4-FFF2-40B4-BE49-F238E27FC236}">
                <a16:creationId xmlns:a16="http://schemas.microsoft.com/office/drawing/2014/main" id="{8642FF40-541F-F9A8-C30D-AB6F355A894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1:39</a:t>
            </a:r>
          </a:p>
        </p:txBody>
      </p:sp>
      <p:sp>
        <p:nvSpPr>
          <p:cNvPr id="472" name="1:40">
            <a:extLst>
              <a:ext uri="{FF2B5EF4-FFF2-40B4-BE49-F238E27FC236}">
                <a16:creationId xmlns:a16="http://schemas.microsoft.com/office/drawing/2014/main" id="{91242C39-E36B-EEE2-07AD-4A33AB8B5BD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1:40</a:t>
            </a:r>
          </a:p>
        </p:txBody>
      </p:sp>
      <p:sp>
        <p:nvSpPr>
          <p:cNvPr id="473" name="Oval 472">
            <a:extLst>
              <a:ext uri="{FF2B5EF4-FFF2-40B4-BE49-F238E27FC236}">
                <a16:creationId xmlns:a16="http://schemas.microsoft.com/office/drawing/2014/main" id="{34416365-370D-DDCB-5E3B-0D4AC9C2596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1:41</a:t>
            </a:r>
          </a:p>
        </p:txBody>
      </p:sp>
      <p:sp>
        <p:nvSpPr>
          <p:cNvPr id="474" name="Oval 473">
            <a:extLst>
              <a:ext uri="{FF2B5EF4-FFF2-40B4-BE49-F238E27FC236}">
                <a16:creationId xmlns:a16="http://schemas.microsoft.com/office/drawing/2014/main" id="{F0956965-5822-130E-B979-C5586DC34A4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1:42</a:t>
            </a:r>
          </a:p>
        </p:txBody>
      </p:sp>
      <p:sp>
        <p:nvSpPr>
          <p:cNvPr id="475" name="Oval 474">
            <a:extLst>
              <a:ext uri="{FF2B5EF4-FFF2-40B4-BE49-F238E27FC236}">
                <a16:creationId xmlns:a16="http://schemas.microsoft.com/office/drawing/2014/main" id="{C3D8BF8F-FE60-DE07-956B-1BF42EC8AE9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1:43</a:t>
            </a:r>
          </a:p>
        </p:txBody>
      </p:sp>
      <p:sp>
        <p:nvSpPr>
          <p:cNvPr id="476" name="Oval 475">
            <a:extLst>
              <a:ext uri="{FF2B5EF4-FFF2-40B4-BE49-F238E27FC236}">
                <a16:creationId xmlns:a16="http://schemas.microsoft.com/office/drawing/2014/main" id="{CE877345-78C4-25C1-6191-0E83FA6E8B7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1:44</a:t>
            </a:r>
          </a:p>
        </p:txBody>
      </p:sp>
      <p:sp>
        <p:nvSpPr>
          <p:cNvPr id="477" name="Oval 476">
            <a:extLst>
              <a:ext uri="{FF2B5EF4-FFF2-40B4-BE49-F238E27FC236}">
                <a16:creationId xmlns:a16="http://schemas.microsoft.com/office/drawing/2014/main" id="{902784DB-054A-8852-A0B9-70BD24164B9B}"/>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1:45</a:t>
            </a:r>
          </a:p>
        </p:txBody>
      </p:sp>
      <p:sp>
        <p:nvSpPr>
          <p:cNvPr id="478" name="Oval 477">
            <a:extLst>
              <a:ext uri="{FF2B5EF4-FFF2-40B4-BE49-F238E27FC236}">
                <a16:creationId xmlns:a16="http://schemas.microsoft.com/office/drawing/2014/main" id="{C398A648-2FFE-EC58-53B9-61DC97997E0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1:46</a:t>
            </a:r>
          </a:p>
        </p:txBody>
      </p:sp>
      <p:sp>
        <p:nvSpPr>
          <p:cNvPr id="479" name="Oval 478">
            <a:extLst>
              <a:ext uri="{FF2B5EF4-FFF2-40B4-BE49-F238E27FC236}">
                <a16:creationId xmlns:a16="http://schemas.microsoft.com/office/drawing/2014/main" id="{5E2CAF02-0B2F-24EB-CCB2-28EC92DA9C7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1:47</a:t>
            </a:r>
          </a:p>
        </p:txBody>
      </p:sp>
      <p:sp>
        <p:nvSpPr>
          <p:cNvPr id="480" name="Oval 479">
            <a:extLst>
              <a:ext uri="{FF2B5EF4-FFF2-40B4-BE49-F238E27FC236}">
                <a16:creationId xmlns:a16="http://schemas.microsoft.com/office/drawing/2014/main" id="{DF9E6ADE-0A0D-DBA3-1092-F5A97CD4782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1:48</a:t>
            </a:r>
          </a:p>
        </p:txBody>
      </p:sp>
      <p:sp>
        <p:nvSpPr>
          <p:cNvPr id="481" name="Oval 480">
            <a:extLst>
              <a:ext uri="{FF2B5EF4-FFF2-40B4-BE49-F238E27FC236}">
                <a16:creationId xmlns:a16="http://schemas.microsoft.com/office/drawing/2014/main" id="{922DB1A8-0C01-D147-668D-FCAEF6380C0B}"/>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1:49</a:t>
            </a:r>
          </a:p>
        </p:txBody>
      </p:sp>
      <p:sp>
        <p:nvSpPr>
          <p:cNvPr id="482" name="1:50">
            <a:extLst>
              <a:ext uri="{FF2B5EF4-FFF2-40B4-BE49-F238E27FC236}">
                <a16:creationId xmlns:a16="http://schemas.microsoft.com/office/drawing/2014/main" id="{81042D95-75C2-8D43-D4F2-5ED28079EB9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1:50</a:t>
            </a:r>
          </a:p>
        </p:txBody>
      </p:sp>
      <p:sp>
        <p:nvSpPr>
          <p:cNvPr id="483" name="Oval 482">
            <a:extLst>
              <a:ext uri="{FF2B5EF4-FFF2-40B4-BE49-F238E27FC236}">
                <a16:creationId xmlns:a16="http://schemas.microsoft.com/office/drawing/2014/main" id="{99B31A4B-21B2-E810-48C8-097DF39C8A3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1:51</a:t>
            </a:r>
          </a:p>
        </p:txBody>
      </p:sp>
      <p:sp>
        <p:nvSpPr>
          <p:cNvPr id="484" name="Oval 483">
            <a:extLst>
              <a:ext uri="{FF2B5EF4-FFF2-40B4-BE49-F238E27FC236}">
                <a16:creationId xmlns:a16="http://schemas.microsoft.com/office/drawing/2014/main" id="{EF21170D-79F1-76FB-D0F4-D5EAF70BC16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1:52</a:t>
            </a:r>
          </a:p>
        </p:txBody>
      </p:sp>
      <p:sp>
        <p:nvSpPr>
          <p:cNvPr id="485" name="Oval 484">
            <a:extLst>
              <a:ext uri="{FF2B5EF4-FFF2-40B4-BE49-F238E27FC236}">
                <a16:creationId xmlns:a16="http://schemas.microsoft.com/office/drawing/2014/main" id="{BC686BAF-36EC-5997-E121-178FC36BA6C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1:53</a:t>
            </a:r>
          </a:p>
        </p:txBody>
      </p:sp>
      <p:sp>
        <p:nvSpPr>
          <p:cNvPr id="486" name="Oval 485">
            <a:extLst>
              <a:ext uri="{FF2B5EF4-FFF2-40B4-BE49-F238E27FC236}">
                <a16:creationId xmlns:a16="http://schemas.microsoft.com/office/drawing/2014/main" id="{E8C6F62D-A691-DB94-F06B-4E5F6873BC1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1:54</a:t>
            </a:r>
          </a:p>
        </p:txBody>
      </p:sp>
      <p:sp>
        <p:nvSpPr>
          <p:cNvPr id="487" name="Oval 486">
            <a:extLst>
              <a:ext uri="{FF2B5EF4-FFF2-40B4-BE49-F238E27FC236}">
                <a16:creationId xmlns:a16="http://schemas.microsoft.com/office/drawing/2014/main" id="{8224B2D5-5756-10AE-5761-12BD7A315EC9}"/>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1:55</a:t>
            </a:r>
          </a:p>
        </p:txBody>
      </p:sp>
      <p:sp>
        <p:nvSpPr>
          <p:cNvPr id="488" name="Oval 487">
            <a:extLst>
              <a:ext uri="{FF2B5EF4-FFF2-40B4-BE49-F238E27FC236}">
                <a16:creationId xmlns:a16="http://schemas.microsoft.com/office/drawing/2014/main" id="{A69540BE-B729-87A9-94F8-2C8A129C9FBB}"/>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1:56</a:t>
            </a:r>
          </a:p>
        </p:txBody>
      </p:sp>
      <p:sp>
        <p:nvSpPr>
          <p:cNvPr id="489" name="Oval 488">
            <a:extLst>
              <a:ext uri="{FF2B5EF4-FFF2-40B4-BE49-F238E27FC236}">
                <a16:creationId xmlns:a16="http://schemas.microsoft.com/office/drawing/2014/main" id="{CD5934CB-63D6-8C49-34A2-507483AFCDB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1:57</a:t>
            </a:r>
          </a:p>
        </p:txBody>
      </p:sp>
      <p:sp>
        <p:nvSpPr>
          <p:cNvPr id="490" name="Oval 489">
            <a:extLst>
              <a:ext uri="{FF2B5EF4-FFF2-40B4-BE49-F238E27FC236}">
                <a16:creationId xmlns:a16="http://schemas.microsoft.com/office/drawing/2014/main" id="{8CE012BE-92EF-CBF4-0F81-884AA568401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1:58</a:t>
            </a:r>
          </a:p>
        </p:txBody>
      </p:sp>
      <p:sp>
        <p:nvSpPr>
          <p:cNvPr id="491" name="1:59">
            <a:extLst>
              <a:ext uri="{FF2B5EF4-FFF2-40B4-BE49-F238E27FC236}">
                <a16:creationId xmlns:a16="http://schemas.microsoft.com/office/drawing/2014/main" id="{513D007F-D204-B1E3-36D2-1A8DB490082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1:59</a:t>
            </a:r>
          </a:p>
        </p:txBody>
      </p:sp>
      <p:sp>
        <p:nvSpPr>
          <p:cNvPr id="492" name="2:00">
            <a:extLst>
              <a:ext uri="{FF2B5EF4-FFF2-40B4-BE49-F238E27FC236}">
                <a16:creationId xmlns:a16="http://schemas.microsoft.com/office/drawing/2014/main" id="{21BAA55B-438C-C4B2-A252-4F2184D8313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2:00</a:t>
            </a:r>
          </a:p>
        </p:txBody>
      </p:sp>
      <p:sp>
        <p:nvSpPr>
          <p:cNvPr id="493" name="2:01">
            <a:extLst>
              <a:ext uri="{FF2B5EF4-FFF2-40B4-BE49-F238E27FC236}">
                <a16:creationId xmlns:a16="http://schemas.microsoft.com/office/drawing/2014/main" id="{E2A313C4-A2FD-0F81-420F-F9E2DEDF749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2:01</a:t>
            </a:r>
          </a:p>
        </p:txBody>
      </p:sp>
      <p:sp>
        <p:nvSpPr>
          <p:cNvPr id="494" name="2:02">
            <a:extLst>
              <a:ext uri="{FF2B5EF4-FFF2-40B4-BE49-F238E27FC236}">
                <a16:creationId xmlns:a16="http://schemas.microsoft.com/office/drawing/2014/main" id="{6B6A1624-C3A8-FE54-451C-6B438116B2F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2:02</a:t>
            </a:r>
          </a:p>
        </p:txBody>
      </p:sp>
      <p:sp>
        <p:nvSpPr>
          <p:cNvPr id="495" name="2:03">
            <a:extLst>
              <a:ext uri="{FF2B5EF4-FFF2-40B4-BE49-F238E27FC236}">
                <a16:creationId xmlns:a16="http://schemas.microsoft.com/office/drawing/2014/main" id="{972635D1-5CBF-9A7C-75E3-DF23921807B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2:03</a:t>
            </a:r>
          </a:p>
        </p:txBody>
      </p:sp>
      <p:sp>
        <p:nvSpPr>
          <p:cNvPr id="496" name="2:04">
            <a:extLst>
              <a:ext uri="{FF2B5EF4-FFF2-40B4-BE49-F238E27FC236}">
                <a16:creationId xmlns:a16="http://schemas.microsoft.com/office/drawing/2014/main" id="{D82E4A62-F274-0BF7-3E97-E87D768E22C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2:04</a:t>
            </a:r>
          </a:p>
        </p:txBody>
      </p:sp>
      <p:sp>
        <p:nvSpPr>
          <p:cNvPr id="497" name="2:05">
            <a:extLst>
              <a:ext uri="{FF2B5EF4-FFF2-40B4-BE49-F238E27FC236}">
                <a16:creationId xmlns:a16="http://schemas.microsoft.com/office/drawing/2014/main" id="{05BF3F42-D2B5-F018-13CB-96F8A958D1C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2:05</a:t>
            </a:r>
          </a:p>
        </p:txBody>
      </p:sp>
      <p:sp>
        <p:nvSpPr>
          <p:cNvPr id="498" name="2:06">
            <a:extLst>
              <a:ext uri="{FF2B5EF4-FFF2-40B4-BE49-F238E27FC236}">
                <a16:creationId xmlns:a16="http://schemas.microsoft.com/office/drawing/2014/main" id="{496B67DA-D0FD-8F94-A46C-A28C23CA25B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2:06</a:t>
            </a:r>
          </a:p>
        </p:txBody>
      </p:sp>
      <p:sp>
        <p:nvSpPr>
          <p:cNvPr id="499" name="2:07">
            <a:extLst>
              <a:ext uri="{FF2B5EF4-FFF2-40B4-BE49-F238E27FC236}">
                <a16:creationId xmlns:a16="http://schemas.microsoft.com/office/drawing/2014/main" id="{6939DAFD-FAD6-A35B-4403-85AAE879295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2:07</a:t>
            </a:r>
          </a:p>
        </p:txBody>
      </p:sp>
      <p:sp>
        <p:nvSpPr>
          <p:cNvPr id="500" name="2:08">
            <a:extLst>
              <a:ext uri="{FF2B5EF4-FFF2-40B4-BE49-F238E27FC236}">
                <a16:creationId xmlns:a16="http://schemas.microsoft.com/office/drawing/2014/main" id="{8443A0F5-239F-E0F2-4799-3C1A4849FCC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2:08</a:t>
            </a:r>
          </a:p>
        </p:txBody>
      </p:sp>
      <p:sp>
        <p:nvSpPr>
          <p:cNvPr id="501" name="2:09">
            <a:extLst>
              <a:ext uri="{FF2B5EF4-FFF2-40B4-BE49-F238E27FC236}">
                <a16:creationId xmlns:a16="http://schemas.microsoft.com/office/drawing/2014/main" id="{A908CDA7-7D62-B2BB-F85A-80A5A7CBB87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2:09</a:t>
            </a:r>
          </a:p>
        </p:txBody>
      </p:sp>
      <p:sp>
        <p:nvSpPr>
          <p:cNvPr id="502" name="2:10">
            <a:extLst>
              <a:ext uri="{FF2B5EF4-FFF2-40B4-BE49-F238E27FC236}">
                <a16:creationId xmlns:a16="http://schemas.microsoft.com/office/drawing/2014/main" id="{B3685311-B9E3-7A2C-E6E3-9D9077C0642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2:10</a:t>
            </a:r>
          </a:p>
        </p:txBody>
      </p:sp>
      <p:sp>
        <p:nvSpPr>
          <p:cNvPr id="503" name="2:11">
            <a:extLst>
              <a:ext uri="{FF2B5EF4-FFF2-40B4-BE49-F238E27FC236}">
                <a16:creationId xmlns:a16="http://schemas.microsoft.com/office/drawing/2014/main" id="{5A785404-9FFC-3D60-B546-B0EB23B474B9}"/>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2:11</a:t>
            </a:r>
          </a:p>
        </p:txBody>
      </p:sp>
      <p:sp>
        <p:nvSpPr>
          <p:cNvPr id="504" name="2:12">
            <a:extLst>
              <a:ext uri="{FF2B5EF4-FFF2-40B4-BE49-F238E27FC236}">
                <a16:creationId xmlns:a16="http://schemas.microsoft.com/office/drawing/2014/main" id="{5830D5F7-275C-80AD-E42C-6CE948E8E27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2:12</a:t>
            </a:r>
          </a:p>
        </p:txBody>
      </p:sp>
      <p:sp>
        <p:nvSpPr>
          <p:cNvPr id="505" name="2:13">
            <a:extLst>
              <a:ext uri="{FF2B5EF4-FFF2-40B4-BE49-F238E27FC236}">
                <a16:creationId xmlns:a16="http://schemas.microsoft.com/office/drawing/2014/main" id="{56D7FAC8-6350-E60C-0D33-DC0C148E021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2:13</a:t>
            </a:r>
          </a:p>
        </p:txBody>
      </p:sp>
      <p:sp>
        <p:nvSpPr>
          <p:cNvPr id="506" name="2:14">
            <a:extLst>
              <a:ext uri="{FF2B5EF4-FFF2-40B4-BE49-F238E27FC236}">
                <a16:creationId xmlns:a16="http://schemas.microsoft.com/office/drawing/2014/main" id="{6F751011-DC3E-A284-3C31-8FBE4B527A8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2:14</a:t>
            </a:r>
          </a:p>
        </p:txBody>
      </p:sp>
      <p:sp>
        <p:nvSpPr>
          <p:cNvPr id="507" name="2:15">
            <a:extLst>
              <a:ext uri="{FF2B5EF4-FFF2-40B4-BE49-F238E27FC236}">
                <a16:creationId xmlns:a16="http://schemas.microsoft.com/office/drawing/2014/main" id="{FAD28238-4EF4-5295-AE0B-95AD6504D4AB}"/>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2:15</a:t>
            </a:r>
          </a:p>
        </p:txBody>
      </p:sp>
      <p:sp>
        <p:nvSpPr>
          <p:cNvPr id="508" name="2:16">
            <a:extLst>
              <a:ext uri="{FF2B5EF4-FFF2-40B4-BE49-F238E27FC236}">
                <a16:creationId xmlns:a16="http://schemas.microsoft.com/office/drawing/2014/main" id="{D4A1EB79-A110-C541-7E2C-682E08EF722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2:16</a:t>
            </a:r>
          </a:p>
        </p:txBody>
      </p:sp>
      <p:sp>
        <p:nvSpPr>
          <p:cNvPr id="509" name="2:17">
            <a:extLst>
              <a:ext uri="{FF2B5EF4-FFF2-40B4-BE49-F238E27FC236}">
                <a16:creationId xmlns:a16="http://schemas.microsoft.com/office/drawing/2014/main" id="{E82EC799-53E1-20CA-15B5-A4BE0FDAA7E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2:17</a:t>
            </a:r>
          </a:p>
        </p:txBody>
      </p:sp>
      <p:sp>
        <p:nvSpPr>
          <p:cNvPr id="510" name="2:18">
            <a:extLst>
              <a:ext uri="{FF2B5EF4-FFF2-40B4-BE49-F238E27FC236}">
                <a16:creationId xmlns:a16="http://schemas.microsoft.com/office/drawing/2014/main" id="{B67F671C-54E2-3095-EF57-BBBEAEC9D29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2:18</a:t>
            </a:r>
          </a:p>
        </p:txBody>
      </p:sp>
      <p:sp>
        <p:nvSpPr>
          <p:cNvPr id="511" name="2:19">
            <a:extLst>
              <a:ext uri="{FF2B5EF4-FFF2-40B4-BE49-F238E27FC236}">
                <a16:creationId xmlns:a16="http://schemas.microsoft.com/office/drawing/2014/main" id="{68673FB8-6307-E9FA-B8B3-68DE97FA21B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2:19</a:t>
            </a:r>
          </a:p>
        </p:txBody>
      </p:sp>
      <p:sp>
        <p:nvSpPr>
          <p:cNvPr id="512" name="2:20">
            <a:extLst>
              <a:ext uri="{FF2B5EF4-FFF2-40B4-BE49-F238E27FC236}">
                <a16:creationId xmlns:a16="http://schemas.microsoft.com/office/drawing/2014/main" id="{838DF043-8C0C-EAD7-825C-AAE74B42559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2:20</a:t>
            </a:r>
          </a:p>
        </p:txBody>
      </p:sp>
      <p:sp>
        <p:nvSpPr>
          <p:cNvPr id="513" name="2:21">
            <a:extLst>
              <a:ext uri="{FF2B5EF4-FFF2-40B4-BE49-F238E27FC236}">
                <a16:creationId xmlns:a16="http://schemas.microsoft.com/office/drawing/2014/main" id="{FC9CCDA2-4F67-AAB9-2816-2F0FD92E72F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2:21</a:t>
            </a:r>
          </a:p>
        </p:txBody>
      </p:sp>
      <p:sp>
        <p:nvSpPr>
          <p:cNvPr id="514" name="2:22">
            <a:extLst>
              <a:ext uri="{FF2B5EF4-FFF2-40B4-BE49-F238E27FC236}">
                <a16:creationId xmlns:a16="http://schemas.microsoft.com/office/drawing/2014/main" id="{78E1CE9A-40F8-D661-A2B5-F614CEFE1DD6}"/>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2:22</a:t>
            </a:r>
          </a:p>
        </p:txBody>
      </p:sp>
      <p:sp>
        <p:nvSpPr>
          <p:cNvPr id="515" name="2:23">
            <a:extLst>
              <a:ext uri="{FF2B5EF4-FFF2-40B4-BE49-F238E27FC236}">
                <a16:creationId xmlns:a16="http://schemas.microsoft.com/office/drawing/2014/main" id="{648E3F84-8D83-4795-DD3A-3FBE318FC27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2:23</a:t>
            </a:r>
          </a:p>
        </p:txBody>
      </p:sp>
      <p:sp>
        <p:nvSpPr>
          <p:cNvPr id="516" name="2:24">
            <a:extLst>
              <a:ext uri="{FF2B5EF4-FFF2-40B4-BE49-F238E27FC236}">
                <a16:creationId xmlns:a16="http://schemas.microsoft.com/office/drawing/2014/main" id="{852D7CE9-D5E9-CB5A-7B1A-AE2FF6666D5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2:24</a:t>
            </a:r>
          </a:p>
        </p:txBody>
      </p:sp>
      <p:sp>
        <p:nvSpPr>
          <p:cNvPr id="517" name="2:25">
            <a:extLst>
              <a:ext uri="{FF2B5EF4-FFF2-40B4-BE49-F238E27FC236}">
                <a16:creationId xmlns:a16="http://schemas.microsoft.com/office/drawing/2014/main" id="{243841C1-9AAE-D287-FC9A-5E54B1EBA35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2:25</a:t>
            </a:r>
          </a:p>
        </p:txBody>
      </p:sp>
      <p:sp>
        <p:nvSpPr>
          <p:cNvPr id="518" name="2:26">
            <a:extLst>
              <a:ext uri="{FF2B5EF4-FFF2-40B4-BE49-F238E27FC236}">
                <a16:creationId xmlns:a16="http://schemas.microsoft.com/office/drawing/2014/main" id="{8405E90B-1715-AA55-8E14-F7A2578892C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2:26</a:t>
            </a:r>
          </a:p>
        </p:txBody>
      </p:sp>
      <p:sp>
        <p:nvSpPr>
          <p:cNvPr id="519" name="2:27">
            <a:extLst>
              <a:ext uri="{FF2B5EF4-FFF2-40B4-BE49-F238E27FC236}">
                <a16:creationId xmlns:a16="http://schemas.microsoft.com/office/drawing/2014/main" id="{1261EA0F-5821-547F-4901-C2493DFCE20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2:27</a:t>
            </a:r>
          </a:p>
        </p:txBody>
      </p:sp>
      <p:sp>
        <p:nvSpPr>
          <p:cNvPr id="520" name="2:28">
            <a:extLst>
              <a:ext uri="{FF2B5EF4-FFF2-40B4-BE49-F238E27FC236}">
                <a16:creationId xmlns:a16="http://schemas.microsoft.com/office/drawing/2014/main" id="{8217C925-33CC-CEF5-1D22-99173E48731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2:28</a:t>
            </a:r>
          </a:p>
        </p:txBody>
      </p:sp>
      <p:sp>
        <p:nvSpPr>
          <p:cNvPr id="521" name="2:29">
            <a:extLst>
              <a:ext uri="{FF2B5EF4-FFF2-40B4-BE49-F238E27FC236}">
                <a16:creationId xmlns:a16="http://schemas.microsoft.com/office/drawing/2014/main" id="{27C5BF16-1B6C-0158-B852-FEBF0D7DAB9C}"/>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2:29</a:t>
            </a:r>
          </a:p>
        </p:txBody>
      </p:sp>
      <p:sp>
        <p:nvSpPr>
          <p:cNvPr id="522" name="2:30">
            <a:extLst>
              <a:ext uri="{FF2B5EF4-FFF2-40B4-BE49-F238E27FC236}">
                <a16:creationId xmlns:a16="http://schemas.microsoft.com/office/drawing/2014/main" id="{6F71C5D2-0CF4-5FB4-54B7-6F651E885F5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2:30</a:t>
            </a:r>
          </a:p>
        </p:txBody>
      </p:sp>
      <p:sp>
        <p:nvSpPr>
          <p:cNvPr id="523" name="2:31">
            <a:extLst>
              <a:ext uri="{FF2B5EF4-FFF2-40B4-BE49-F238E27FC236}">
                <a16:creationId xmlns:a16="http://schemas.microsoft.com/office/drawing/2014/main" id="{1DB0BB02-C8D8-1C22-590F-527F8BD69C2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2:31</a:t>
            </a:r>
          </a:p>
        </p:txBody>
      </p:sp>
      <p:sp>
        <p:nvSpPr>
          <p:cNvPr id="524" name="2:32">
            <a:extLst>
              <a:ext uri="{FF2B5EF4-FFF2-40B4-BE49-F238E27FC236}">
                <a16:creationId xmlns:a16="http://schemas.microsoft.com/office/drawing/2014/main" id="{CF92FC95-64C5-ACF3-4683-4DEF1AE1254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2:32</a:t>
            </a:r>
          </a:p>
        </p:txBody>
      </p:sp>
      <p:sp>
        <p:nvSpPr>
          <p:cNvPr id="525" name="2:33">
            <a:extLst>
              <a:ext uri="{FF2B5EF4-FFF2-40B4-BE49-F238E27FC236}">
                <a16:creationId xmlns:a16="http://schemas.microsoft.com/office/drawing/2014/main" id="{96411150-09D7-9133-87BC-5F878F40B7D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2:33</a:t>
            </a:r>
          </a:p>
        </p:txBody>
      </p:sp>
      <p:sp>
        <p:nvSpPr>
          <p:cNvPr id="526" name="2:34">
            <a:extLst>
              <a:ext uri="{FF2B5EF4-FFF2-40B4-BE49-F238E27FC236}">
                <a16:creationId xmlns:a16="http://schemas.microsoft.com/office/drawing/2014/main" id="{C40312AE-0FAF-FB79-E741-F7EA9103165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2:34</a:t>
            </a:r>
          </a:p>
        </p:txBody>
      </p:sp>
      <p:sp>
        <p:nvSpPr>
          <p:cNvPr id="527" name="2:35">
            <a:extLst>
              <a:ext uri="{FF2B5EF4-FFF2-40B4-BE49-F238E27FC236}">
                <a16:creationId xmlns:a16="http://schemas.microsoft.com/office/drawing/2014/main" id="{853B8F32-5A0C-3E58-3C9A-D3556A732CD1}"/>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2:35</a:t>
            </a:r>
          </a:p>
        </p:txBody>
      </p:sp>
      <p:sp>
        <p:nvSpPr>
          <p:cNvPr id="528" name="2:36">
            <a:extLst>
              <a:ext uri="{FF2B5EF4-FFF2-40B4-BE49-F238E27FC236}">
                <a16:creationId xmlns:a16="http://schemas.microsoft.com/office/drawing/2014/main" id="{AD76CF35-737A-EC07-BA13-00DDEAD06F5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2:36</a:t>
            </a:r>
          </a:p>
        </p:txBody>
      </p:sp>
      <p:sp>
        <p:nvSpPr>
          <p:cNvPr id="529" name="2:37">
            <a:extLst>
              <a:ext uri="{FF2B5EF4-FFF2-40B4-BE49-F238E27FC236}">
                <a16:creationId xmlns:a16="http://schemas.microsoft.com/office/drawing/2014/main" id="{77AAA853-691A-F114-F0BC-9F26F310CDA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2:37</a:t>
            </a:r>
          </a:p>
        </p:txBody>
      </p:sp>
      <p:sp>
        <p:nvSpPr>
          <p:cNvPr id="530" name="2:38">
            <a:extLst>
              <a:ext uri="{FF2B5EF4-FFF2-40B4-BE49-F238E27FC236}">
                <a16:creationId xmlns:a16="http://schemas.microsoft.com/office/drawing/2014/main" id="{8A352C41-F5C4-CBB9-23B5-200E5933E4E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2:38</a:t>
            </a:r>
          </a:p>
        </p:txBody>
      </p:sp>
      <p:sp>
        <p:nvSpPr>
          <p:cNvPr id="531" name="2:39">
            <a:extLst>
              <a:ext uri="{FF2B5EF4-FFF2-40B4-BE49-F238E27FC236}">
                <a16:creationId xmlns:a16="http://schemas.microsoft.com/office/drawing/2014/main" id="{50470D16-FE0A-B064-AF22-929FE3048B65}"/>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2:39</a:t>
            </a:r>
          </a:p>
        </p:txBody>
      </p:sp>
      <p:sp>
        <p:nvSpPr>
          <p:cNvPr id="532" name="2:40">
            <a:extLst>
              <a:ext uri="{FF2B5EF4-FFF2-40B4-BE49-F238E27FC236}">
                <a16:creationId xmlns:a16="http://schemas.microsoft.com/office/drawing/2014/main" id="{5FE5BC44-58A8-EAB2-C6C1-5B1E46786A9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2:40</a:t>
            </a:r>
          </a:p>
        </p:txBody>
      </p:sp>
      <p:sp>
        <p:nvSpPr>
          <p:cNvPr id="533" name="2:41">
            <a:extLst>
              <a:ext uri="{FF2B5EF4-FFF2-40B4-BE49-F238E27FC236}">
                <a16:creationId xmlns:a16="http://schemas.microsoft.com/office/drawing/2014/main" id="{8C3D26AF-9BF6-AAA3-5D4E-C8FC5838D5B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2:41</a:t>
            </a:r>
          </a:p>
        </p:txBody>
      </p:sp>
      <p:sp>
        <p:nvSpPr>
          <p:cNvPr id="534" name="2:42">
            <a:extLst>
              <a:ext uri="{FF2B5EF4-FFF2-40B4-BE49-F238E27FC236}">
                <a16:creationId xmlns:a16="http://schemas.microsoft.com/office/drawing/2014/main" id="{340B0352-BA9C-6734-2AA3-E2FC7899635B}"/>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2:42</a:t>
            </a:r>
          </a:p>
        </p:txBody>
      </p:sp>
      <p:sp>
        <p:nvSpPr>
          <p:cNvPr id="535" name="2:43">
            <a:extLst>
              <a:ext uri="{FF2B5EF4-FFF2-40B4-BE49-F238E27FC236}">
                <a16:creationId xmlns:a16="http://schemas.microsoft.com/office/drawing/2014/main" id="{4631437C-FFF8-7DB1-E723-2307F3FB1398}"/>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2:43</a:t>
            </a:r>
          </a:p>
        </p:txBody>
      </p:sp>
      <p:sp>
        <p:nvSpPr>
          <p:cNvPr id="536" name="2:44">
            <a:extLst>
              <a:ext uri="{FF2B5EF4-FFF2-40B4-BE49-F238E27FC236}">
                <a16:creationId xmlns:a16="http://schemas.microsoft.com/office/drawing/2014/main" id="{F07952EE-120C-BFBA-6280-1A49E2767587}"/>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2:44</a:t>
            </a:r>
          </a:p>
        </p:txBody>
      </p:sp>
      <p:sp>
        <p:nvSpPr>
          <p:cNvPr id="537" name="2:45">
            <a:extLst>
              <a:ext uri="{FF2B5EF4-FFF2-40B4-BE49-F238E27FC236}">
                <a16:creationId xmlns:a16="http://schemas.microsoft.com/office/drawing/2014/main" id="{68302FAA-2A3E-D2BA-7854-FD812DB1352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2:45</a:t>
            </a:r>
          </a:p>
        </p:txBody>
      </p:sp>
      <p:sp>
        <p:nvSpPr>
          <p:cNvPr id="538" name="2:46">
            <a:extLst>
              <a:ext uri="{FF2B5EF4-FFF2-40B4-BE49-F238E27FC236}">
                <a16:creationId xmlns:a16="http://schemas.microsoft.com/office/drawing/2014/main" id="{BF456A4E-BED9-05C0-5D77-1398E2C1ABA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2:46</a:t>
            </a:r>
          </a:p>
        </p:txBody>
      </p:sp>
      <p:sp>
        <p:nvSpPr>
          <p:cNvPr id="539" name="2:47">
            <a:extLst>
              <a:ext uri="{FF2B5EF4-FFF2-40B4-BE49-F238E27FC236}">
                <a16:creationId xmlns:a16="http://schemas.microsoft.com/office/drawing/2014/main" id="{49DA7A64-34E0-F48F-2360-31C63C8EC4F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2:47</a:t>
            </a:r>
          </a:p>
        </p:txBody>
      </p:sp>
      <p:sp>
        <p:nvSpPr>
          <p:cNvPr id="540" name="2:48">
            <a:extLst>
              <a:ext uri="{FF2B5EF4-FFF2-40B4-BE49-F238E27FC236}">
                <a16:creationId xmlns:a16="http://schemas.microsoft.com/office/drawing/2014/main" id="{1F4A0514-957C-6186-2EA3-6758C4293F4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2:48</a:t>
            </a:r>
          </a:p>
        </p:txBody>
      </p:sp>
      <p:sp>
        <p:nvSpPr>
          <p:cNvPr id="541" name="2:49">
            <a:extLst>
              <a:ext uri="{FF2B5EF4-FFF2-40B4-BE49-F238E27FC236}">
                <a16:creationId xmlns:a16="http://schemas.microsoft.com/office/drawing/2014/main" id="{831DC5D7-60D8-B975-4E72-1FD49FF8338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2:49</a:t>
            </a:r>
          </a:p>
        </p:txBody>
      </p:sp>
      <p:sp>
        <p:nvSpPr>
          <p:cNvPr id="542" name="2:50">
            <a:extLst>
              <a:ext uri="{FF2B5EF4-FFF2-40B4-BE49-F238E27FC236}">
                <a16:creationId xmlns:a16="http://schemas.microsoft.com/office/drawing/2014/main" id="{5FD60FE0-06C7-103E-9243-76F4B648CF2A}"/>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2:50</a:t>
            </a:r>
          </a:p>
        </p:txBody>
      </p:sp>
      <p:sp>
        <p:nvSpPr>
          <p:cNvPr id="543" name="2:51">
            <a:extLst>
              <a:ext uri="{FF2B5EF4-FFF2-40B4-BE49-F238E27FC236}">
                <a16:creationId xmlns:a16="http://schemas.microsoft.com/office/drawing/2014/main" id="{0B90FC73-023D-4A7E-2AEE-D91F7C1D74FF}"/>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2:51</a:t>
            </a:r>
          </a:p>
        </p:txBody>
      </p:sp>
      <p:sp>
        <p:nvSpPr>
          <p:cNvPr id="544" name="2:52">
            <a:extLst>
              <a:ext uri="{FF2B5EF4-FFF2-40B4-BE49-F238E27FC236}">
                <a16:creationId xmlns:a16="http://schemas.microsoft.com/office/drawing/2014/main" id="{C1631E62-556C-FB48-1FB9-3115E52AF43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2:52</a:t>
            </a:r>
          </a:p>
        </p:txBody>
      </p:sp>
      <p:sp>
        <p:nvSpPr>
          <p:cNvPr id="545" name="2:53">
            <a:extLst>
              <a:ext uri="{FF2B5EF4-FFF2-40B4-BE49-F238E27FC236}">
                <a16:creationId xmlns:a16="http://schemas.microsoft.com/office/drawing/2014/main" id="{3BBD23C4-4637-8A4F-D294-DD80E25FC6B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2:53</a:t>
            </a:r>
          </a:p>
        </p:txBody>
      </p:sp>
      <p:sp>
        <p:nvSpPr>
          <p:cNvPr id="546" name="2:54">
            <a:extLst>
              <a:ext uri="{FF2B5EF4-FFF2-40B4-BE49-F238E27FC236}">
                <a16:creationId xmlns:a16="http://schemas.microsoft.com/office/drawing/2014/main" id="{2693DD30-4674-4561-C6F1-F011B96479A4}"/>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2:54</a:t>
            </a:r>
          </a:p>
        </p:txBody>
      </p:sp>
      <p:sp>
        <p:nvSpPr>
          <p:cNvPr id="547" name="2:55">
            <a:extLst>
              <a:ext uri="{FF2B5EF4-FFF2-40B4-BE49-F238E27FC236}">
                <a16:creationId xmlns:a16="http://schemas.microsoft.com/office/drawing/2014/main" id="{A66A959E-93EF-80EE-BF0C-F29B26FE3AC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2:55</a:t>
            </a:r>
          </a:p>
        </p:txBody>
      </p:sp>
      <p:sp>
        <p:nvSpPr>
          <p:cNvPr id="548" name="2:56">
            <a:extLst>
              <a:ext uri="{FF2B5EF4-FFF2-40B4-BE49-F238E27FC236}">
                <a16:creationId xmlns:a16="http://schemas.microsoft.com/office/drawing/2014/main" id="{4E832A42-B43B-BBA9-AA9F-AA0AC173AB1D}"/>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2:56</a:t>
            </a:r>
          </a:p>
        </p:txBody>
      </p:sp>
      <p:sp>
        <p:nvSpPr>
          <p:cNvPr id="549" name="2:57">
            <a:extLst>
              <a:ext uri="{FF2B5EF4-FFF2-40B4-BE49-F238E27FC236}">
                <a16:creationId xmlns:a16="http://schemas.microsoft.com/office/drawing/2014/main" id="{09674DDB-A256-5E0B-9441-27775572555E}"/>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2:57</a:t>
            </a:r>
          </a:p>
        </p:txBody>
      </p:sp>
      <p:sp>
        <p:nvSpPr>
          <p:cNvPr id="550" name="2:58">
            <a:extLst>
              <a:ext uri="{FF2B5EF4-FFF2-40B4-BE49-F238E27FC236}">
                <a16:creationId xmlns:a16="http://schemas.microsoft.com/office/drawing/2014/main" id="{680D1908-A1C1-FECC-1EA3-B7051A2143F2}"/>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2:58</a:t>
            </a:r>
          </a:p>
        </p:txBody>
      </p:sp>
      <p:sp>
        <p:nvSpPr>
          <p:cNvPr id="551" name="2:59">
            <a:extLst>
              <a:ext uri="{FF2B5EF4-FFF2-40B4-BE49-F238E27FC236}">
                <a16:creationId xmlns:a16="http://schemas.microsoft.com/office/drawing/2014/main" id="{7F61AC8D-A50C-7875-5DEE-7950CF0E144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2:59</a:t>
            </a:r>
          </a:p>
        </p:txBody>
      </p:sp>
      <p:sp>
        <p:nvSpPr>
          <p:cNvPr id="552" name="3:00">
            <a:extLst>
              <a:ext uri="{FF2B5EF4-FFF2-40B4-BE49-F238E27FC236}">
                <a16:creationId xmlns:a16="http://schemas.microsoft.com/office/drawing/2014/main" id="{748299E8-FFCF-FF0F-0033-803EB2469850}"/>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3:00</a:t>
            </a:r>
          </a:p>
        </p:txBody>
      </p:sp>
      <p:sp>
        <p:nvSpPr>
          <p:cNvPr id="553" name="Start Timer">
            <a:extLst>
              <a:ext uri="{FF2B5EF4-FFF2-40B4-BE49-F238E27FC236}">
                <a16:creationId xmlns:a16="http://schemas.microsoft.com/office/drawing/2014/main" id="{A0553C48-1316-339F-2ECE-E8C83341FC93}"/>
              </a:ext>
            </a:extLst>
          </p:cNvPr>
          <p:cNvSpPr/>
          <p:nvPr/>
        </p:nvSpPr>
        <p:spPr>
          <a:xfrm>
            <a:off x="5148072" y="1078992"/>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3 Min</a:t>
            </a:r>
          </a:p>
          <a:p>
            <a:pPr algn="ctr">
              <a:lnSpc>
                <a:spcPct val="80000"/>
              </a:lnSpc>
            </a:pPr>
            <a:r>
              <a:rPr lang="en-US" sz="6000" b="1" dirty="0"/>
              <a:t>Start Timer</a:t>
            </a:r>
          </a:p>
        </p:txBody>
      </p:sp>
      <p:pic>
        <p:nvPicPr>
          <p:cNvPr id="555" name="Picture 554">
            <a:extLst>
              <a:ext uri="{FF2B5EF4-FFF2-40B4-BE49-F238E27FC236}">
                <a16:creationId xmlns:a16="http://schemas.microsoft.com/office/drawing/2014/main" id="{451AAEAE-07F3-5475-E072-5350FD7D2F4B}"/>
              </a:ext>
            </a:extLst>
          </p:cNvPr>
          <p:cNvPicPr>
            <a:picLocks noChangeAspect="1"/>
          </p:cNvPicPr>
          <p:nvPr/>
        </p:nvPicPr>
        <p:blipFill>
          <a:blip r:embed="rId3"/>
          <a:stretch>
            <a:fillRect/>
          </a:stretch>
        </p:blipFill>
        <p:spPr>
          <a:xfrm>
            <a:off x="345428" y="3623683"/>
            <a:ext cx="2322616" cy="2310519"/>
          </a:xfrm>
          <a:prstGeom prst="rect">
            <a:avLst/>
          </a:prstGeom>
        </p:spPr>
      </p:pic>
    </p:spTree>
    <p:extLst>
      <p:ext uri="{BB962C8B-B14F-4D97-AF65-F5344CB8AC3E}">
        <p14:creationId xmlns:p14="http://schemas.microsoft.com/office/powerpoint/2010/main" val="4576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1000"/>
                                  </p:stCondLst>
                                  <p:childTnLst>
                                    <p:set>
                                      <p:cBhvr>
                                        <p:cTn id="6" dur="1" fill="hold">
                                          <p:stCondLst>
                                            <p:cond delay="0"/>
                                          </p:stCondLst>
                                        </p:cTn>
                                        <p:tgtEl>
                                          <p:spTgt spid="553"/>
                                        </p:tgtEl>
                                        <p:attrNameLst>
                                          <p:attrName>style.visibility</p:attrName>
                                        </p:attrNameLst>
                                      </p:cBhvr>
                                      <p:to>
                                        <p:strVal val="hidden"/>
                                      </p:to>
                                    </p:set>
                                  </p:childTnLst>
                                </p:cTn>
                              </p:par>
                            </p:childTnLst>
                          </p:cTn>
                        </p:par>
                        <p:par>
                          <p:cTn id="7" fill="hold">
                            <p:stCondLst>
                              <p:cond delay="1000"/>
                            </p:stCondLst>
                            <p:childTnLst>
                              <p:par>
                                <p:cTn id="8" presetID="1" presetClass="exit" presetSubtype="0" fill="hold" grpId="0" nodeType="afterEffect">
                                  <p:stCondLst>
                                    <p:cond delay="1000"/>
                                  </p:stCondLst>
                                  <p:childTnLst>
                                    <p:set>
                                      <p:cBhvr>
                                        <p:cTn id="9" dur="1" fill="hold">
                                          <p:stCondLst>
                                            <p:cond delay="0"/>
                                          </p:stCondLst>
                                        </p:cTn>
                                        <p:tgtEl>
                                          <p:spTgt spid="552"/>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0" nodeType="afterEffect">
                                  <p:stCondLst>
                                    <p:cond delay="1000"/>
                                  </p:stCondLst>
                                  <p:childTnLst>
                                    <p:set>
                                      <p:cBhvr>
                                        <p:cTn id="12" dur="1" fill="hold">
                                          <p:stCondLst>
                                            <p:cond delay="0"/>
                                          </p:stCondLst>
                                        </p:cTn>
                                        <p:tgtEl>
                                          <p:spTgt spid="551"/>
                                        </p:tgtEl>
                                        <p:attrNameLst>
                                          <p:attrName>style.visibility</p:attrName>
                                        </p:attrNameLst>
                                      </p:cBhvr>
                                      <p:to>
                                        <p:strVal val="hidden"/>
                                      </p:to>
                                    </p:set>
                                  </p:childTnLst>
                                </p:cTn>
                              </p:par>
                            </p:childTnLst>
                          </p:cTn>
                        </p:par>
                        <p:par>
                          <p:cTn id="13" fill="hold">
                            <p:stCondLst>
                              <p:cond delay="3000"/>
                            </p:stCondLst>
                            <p:childTnLst>
                              <p:par>
                                <p:cTn id="14" presetID="1" presetClass="exit" presetSubtype="0" fill="hold" grpId="0" nodeType="afterEffect">
                                  <p:stCondLst>
                                    <p:cond delay="1000"/>
                                  </p:stCondLst>
                                  <p:childTnLst>
                                    <p:set>
                                      <p:cBhvr>
                                        <p:cTn id="15" dur="1" fill="hold">
                                          <p:stCondLst>
                                            <p:cond delay="0"/>
                                          </p:stCondLst>
                                        </p:cTn>
                                        <p:tgtEl>
                                          <p:spTgt spid="550"/>
                                        </p:tgtEl>
                                        <p:attrNameLst>
                                          <p:attrName>style.visibility</p:attrName>
                                        </p:attrNameLst>
                                      </p:cBhvr>
                                      <p:to>
                                        <p:strVal val="hidden"/>
                                      </p:to>
                                    </p:set>
                                  </p:childTnLst>
                                </p:cTn>
                              </p:par>
                            </p:childTnLst>
                          </p:cTn>
                        </p:par>
                        <p:par>
                          <p:cTn id="16" fill="hold">
                            <p:stCondLst>
                              <p:cond delay="4000"/>
                            </p:stCondLst>
                            <p:childTnLst>
                              <p:par>
                                <p:cTn id="17" presetID="1" presetClass="exit" presetSubtype="0" fill="hold" grpId="0" nodeType="afterEffect">
                                  <p:stCondLst>
                                    <p:cond delay="1000"/>
                                  </p:stCondLst>
                                  <p:childTnLst>
                                    <p:set>
                                      <p:cBhvr>
                                        <p:cTn id="18" dur="1" fill="hold">
                                          <p:stCondLst>
                                            <p:cond delay="0"/>
                                          </p:stCondLst>
                                        </p:cTn>
                                        <p:tgtEl>
                                          <p:spTgt spid="549"/>
                                        </p:tgtEl>
                                        <p:attrNameLst>
                                          <p:attrName>style.visibility</p:attrName>
                                        </p:attrNameLst>
                                      </p:cBhvr>
                                      <p:to>
                                        <p:strVal val="hidden"/>
                                      </p:to>
                                    </p:set>
                                  </p:childTnLst>
                                </p:cTn>
                              </p:par>
                            </p:childTnLst>
                          </p:cTn>
                        </p:par>
                        <p:par>
                          <p:cTn id="19" fill="hold">
                            <p:stCondLst>
                              <p:cond delay="5000"/>
                            </p:stCondLst>
                            <p:childTnLst>
                              <p:par>
                                <p:cTn id="20" presetID="1" presetClass="exit" presetSubtype="0" fill="hold" grpId="0" nodeType="afterEffect">
                                  <p:stCondLst>
                                    <p:cond delay="1000"/>
                                  </p:stCondLst>
                                  <p:childTnLst>
                                    <p:set>
                                      <p:cBhvr>
                                        <p:cTn id="21" dur="1" fill="hold">
                                          <p:stCondLst>
                                            <p:cond delay="0"/>
                                          </p:stCondLst>
                                        </p:cTn>
                                        <p:tgtEl>
                                          <p:spTgt spid="548"/>
                                        </p:tgtEl>
                                        <p:attrNameLst>
                                          <p:attrName>style.visibility</p:attrName>
                                        </p:attrNameLst>
                                      </p:cBhvr>
                                      <p:to>
                                        <p:strVal val="hidden"/>
                                      </p:to>
                                    </p:set>
                                  </p:childTnLst>
                                </p:cTn>
                              </p:par>
                            </p:childTnLst>
                          </p:cTn>
                        </p:par>
                        <p:par>
                          <p:cTn id="22" fill="hold">
                            <p:stCondLst>
                              <p:cond delay="6000"/>
                            </p:stCondLst>
                            <p:childTnLst>
                              <p:par>
                                <p:cTn id="23" presetID="1" presetClass="exit" presetSubtype="0" fill="hold" grpId="0" nodeType="afterEffect">
                                  <p:stCondLst>
                                    <p:cond delay="1000"/>
                                  </p:stCondLst>
                                  <p:childTnLst>
                                    <p:set>
                                      <p:cBhvr>
                                        <p:cTn id="24" dur="1" fill="hold">
                                          <p:stCondLst>
                                            <p:cond delay="0"/>
                                          </p:stCondLst>
                                        </p:cTn>
                                        <p:tgtEl>
                                          <p:spTgt spid="547"/>
                                        </p:tgtEl>
                                        <p:attrNameLst>
                                          <p:attrName>style.visibility</p:attrName>
                                        </p:attrNameLst>
                                      </p:cBhvr>
                                      <p:to>
                                        <p:strVal val="hidden"/>
                                      </p:to>
                                    </p:set>
                                  </p:childTnLst>
                                </p:cTn>
                              </p:par>
                            </p:childTnLst>
                          </p:cTn>
                        </p:par>
                        <p:par>
                          <p:cTn id="25" fill="hold">
                            <p:stCondLst>
                              <p:cond delay="7000"/>
                            </p:stCondLst>
                            <p:childTnLst>
                              <p:par>
                                <p:cTn id="26" presetID="1" presetClass="exit" presetSubtype="0" fill="hold" grpId="0" nodeType="afterEffect">
                                  <p:stCondLst>
                                    <p:cond delay="1000"/>
                                  </p:stCondLst>
                                  <p:childTnLst>
                                    <p:set>
                                      <p:cBhvr>
                                        <p:cTn id="27" dur="1" fill="hold">
                                          <p:stCondLst>
                                            <p:cond delay="0"/>
                                          </p:stCondLst>
                                        </p:cTn>
                                        <p:tgtEl>
                                          <p:spTgt spid="546"/>
                                        </p:tgtEl>
                                        <p:attrNameLst>
                                          <p:attrName>style.visibility</p:attrName>
                                        </p:attrNameLst>
                                      </p:cBhvr>
                                      <p:to>
                                        <p:strVal val="hidden"/>
                                      </p:to>
                                    </p:set>
                                  </p:childTnLst>
                                </p:cTn>
                              </p:par>
                            </p:childTnLst>
                          </p:cTn>
                        </p:par>
                        <p:par>
                          <p:cTn id="28" fill="hold">
                            <p:stCondLst>
                              <p:cond delay="8000"/>
                            </p:stCondLst>
                            <p:childTnLst>
                              <p:par>
                                <p:cTn id="29" presetID="1" presetClass="exit" presetSubtype="0" fill="hold" grpId="0" nodeType="afterEffect">
                                  <p:stCondLst>
                                    <p:cond delay="1000"/>
                                  </p:stCondLst>
                                  <p:childTnLst>
                                    <p:set>
                                      <p:cBhvr>
                                        <p:cTn id="30" dur="1" fill="hold">
                                          <p:stCondLst>
                                            <p:cond delay="0"/>
                                          </p:stCondLst>
                                        </p:cTn>
                                        <p:tgtEl>
                                          <p:spTgt spid="545"/>
                                        </p:tgtEl>
                                        <p:attrNameLst>
                                          <p:attrName>style.visibility</p:attrName>
                                        </p:attrNameLst>
                                      </p:cBhvr>
                                      <p:to>
                                        <p:strVal val="hidden"/>
                                      </p:to>
                                    </p:set>
                                  </p:childTnLst>
                                </p:cTn>
                              </p:par>
                            </p:childTnLst>
                          </p:cTn>
                        </p:par>
                        <p:par>
                          <p:cTn id="31" fill="hold">
                            <p:stCondLst>
                              <p:cond delay="9000"/>
                            </p:stCondLst>
                            <p:childTnLst>
                              <p:par>
                                <p:cTn id="32" presetID="1" presetClass="exit" presetSubtype="0" fill="hold" grpId="0" nodeType="afterEffect">
                                  <p:stCondLst>
                                    <p:cond delay="1000"/>
                                  </p:stCondLst>
                                  <p:childTnLst>
                                    <p:set>
                                      <p:cBhvr>
                                        <p:cTn id="33" dur="1" fill="hold">
                                          <p:stCondLst>
                                            <p:cond delay="0"/>
                                          </p:stCondLst>
                                        </p:cTn>
                                        <p:tgtEl>
                                          <p:spTgt spid="544"/>
                                        </p:tgtEl>
                                        <p:attrNameLst>
                                          <p:attrName>style.visibility</p:attrName>
                                        </p:attrNameLst>
                                      </p:cBhvr>
                                      <p:to>
                                        <p:strVal val="hidden"/>
                                      </p:to>
                                    </p:set>
                                  </p:childTnLst>
                                </p:cTn>
                              </p:par>
                            </p:childTnLst>
                          </p:cTn>
                        </p:par>
                        <p:par>
                          <p:cTn id="34" fill="hold">
                            <p:stCondLst>
                              <p:cond delay="10000"/>
                            </p:stCondLst>
                            <p:childTnLst>
                              <p:par>
                                <p:cTn id="35" presetID="1" presetClass="exit" presetSubtype="0" fill="hold" grpId="0" nodeType="afterEffect">
                                  <p:stCondLst>
                                    <p:cond delay="1000"/>
                                  </p:stCondLst>
                                  <p:childTnLst>
                                    <p:set>
                                      <p:cBhvr>
                                        <p:cTn id="36" dur="1" fill="hold">
                                          <p:stCondLst>
                                            <p:cond delay="0"/>
                                          </p:stCondLst>
                                        </p:cTn>
                                        <p:tgtEl>
                                          <p:spTgt spid="543"/>
                                        </p:tgtEl>
                                        <p:attrNameLst>
                                          <p:attrName>style.visibility</p:attrName>
                                        </p:attrNameLst>
                                      </p:cBhvr>
                                      <p:to>
                                        <p:strVal val="hidden"/>
                                      </p:to>
                                    </p:set>
                                  </p:childTnLst>
                                </p:cTn>
                              </p:par>
                            </p:childTnLst>
                          </p:cTn>
                        </p:par>
                        <p:par>
                          <p:cTn id="37" fill="hold">
                            <p:stCondLst>
                              <p:cond delay="11000"/>
                            </p:stCondLst>
                            <p:childTnLst>
                              <p:par>
                                <p:cTn id="38" presetID="1" presetClass="exit" presetSubtype="0" fill="hold" grpId="0" nodeType="afterEffect">
                                  <p:stCondLst>
                                    <p:cond delay="1000"/>
                                  </p:stCondLst>
                                  <p:childTnLst>
                                    <p:set>
                                      <p:cBhvr>
                                        <p:cTn id="39" dur="1" fill="hold">
                                          <p:stCondLst>
                                            <p:cond delay="0"/>
                                          </p:stCondLst>
                                        </p:cTn>
                                        <p:tgtEl>
                                          <p:spTgt spid="542"/>
                                        </p:tgtEl>
                                        <p:attrNameLst>
                                          <p:attrName>style.visibility</p:attrName>
                                        </p:attrNameLst>
                                      </p:cBhvr>
                                      <p:to>
                                        <p:strVal val="hidden"/>
                                      </p:to>
                                    </p:set>
                                  </p:childTnLst>
                                </p:cTn>
                              </p:par>
                            </p:childTnLst>
                          </p:cTn>
                        </p:par>
                        <p:par>
                          <p:cTn id="40" fill="hold">
                            <p:stCondLst>
                              <p:cond delay="12000"/>
                            </p:stCondLst>
                            <p:childTnLst>
                              <p:par>
                                <p:cTn id="41" presetID="1" presetClass="exit" presetSubtype="0" fill="hold" grpId="0" nodeType="afterEffect">
                                  <p:stCondLst>
                                    <p:cond delay="1000"/>
                                  </p:stCondLst>
                                  <p:childTnLst>
                                    <p:set>
                                      <p:cBhvr>
                                        <p:cTn id="42" dur="1" fill="hold">
                                          <p:stCondLst>
                                            <p:cond delay="0"/>
                                          </p:stCondLst>
                                        </p:cTn>
                                        <p:tgtEl>
                                          <p:spTgt spid="541"/>
                                        </p:tgtEl>
                                        <p:attrNameLst>
                                          <p:attrName>style.visibility</p:attrName>
                                        </p:attrNameLst>
                                      </p:cBhvr>
                                      <p:to>
                                        <p:strVal val="hidden"/>
                                      </p:to>
                                    </p:set>
                                  </p:childTnLst>
                                </p:cTn>
                              </p:par>
                            </p:childTnLst>
                          </p:cTn>
                        </p:par>
                        <p:par>
                          <p:cTn id="43" fill="hold">
                            <p:stCondLst>
                              <p:cond delay="13000"/>
                            </p:stCondLst>
                            <p:childTnLst>
                              <p:par>
                                <p:cTn id="44" presetID="1" presetClass="exit" presetSubtype="0" fill="hold" grpId="0" nodeType="afterEffect">
                                  <p:stCondLst>
                                    <p:cond delay="1000"/>
                                  </p:stCondLst>
                                  <p:childTnLst>
                                    <p:set>
                                      <p:cBhvr>
                                        <p:cTn id="45" dur="1" fill="hold">
                                          <p:stCondLst>
                                            <p:cond delay="0"/>
                                          </p:stCondLst>
                                        </p:cTn>
                                        <p:tgtEl>
                                          <p:spTgt spid="540"/>
                                        </p:tgtEl>
                                        <p:attrNameLst>
                                          <p:attrName>style.visibility</p:attrName>
                                        </p:attrNameLst>
                                      </p:cBhvr>
                                      <p:to>
                                        <p:strVal val="hidden"/>
                                      </p:to>
                                    </p:set>
                                  </p:childTnLst>
                                </p:cTn>
                              </p:par>
                            </p:childTnLst>
                          </p:cTn>
                        </p:par>
                        <p:par>
                          <p:cTn id="46" fill="hold">
                            <p:stCondLst>
                              <p:cond delay="14000"/>
                            </p:stCondLst>
                            <p:childTnLst>
                              <p:par>
                                <p:cTn id="47" presetID="1" presetClass="exit" presetSubtype="0" fill="hold" grpId="0" nodeType="afterEffect">
                                  <p:stCondLst>
                                    <p:cond delay="1000"/>
                                  </p:stCondLst>
                                  <p:childTnLst>
                                    <p:set>
                                      <p:cBhvr>
                                        <p:cTn id="48" dur="1" fill="hold">
                                          <p:stCondLst>
                                            <p:cond delay="0"/>
                                          </p:stCondLst>
                                        </p:cTn>
                                        <p:tgtEl>
                                          <p:spTgt spid="539"/>
                                        </p:tgtEl>
                                        <p:attrNameLst>
                                          <p:attrName>style.visibility</p:attrName>
                                        </p:attrNameLst>
                                      </p:cBhvr>
                                      <p:to>
                                        <p:strVal val="hidden"/>
                                      </p:to>
                                    </p:set>
                                  </p:childTnLst>
                                </p:cTn>
                              </p:par>
                            </p:childTnLst>
                          </p:cTn>
                        </p:par>
                        <p:par>
                          <p:cTn id="49" fill="hold">
                            <p:stCondLst>
                              <p:cond delay="15000"/>
                            </p:stCondLst>
                            <p:childTnLst>
                              <p:par>
                                <p:cTn id="50" presetID="1" presetClass="exit" presetSubtype="0" fill="hold" grpId="0" nodeType="afterEffect">
                                  <p:stCondLst>
                                    <p:cond delay="1000"/>
                                  </p:stCondLst>
                                  <p:childTnLst>
                                    <p:set>
                                      <p:cBhvr>
                                        <p:cTn id="51" dur="1" fill="hold">
                                          <p:stCondLst>
                                            <p:cond delay="0"/>
                                          </p:stCondLst>
                                        </p:cTn>
                                        <p:tgtEl>
                                          <p:spTgt spid="538"/>
                                        </p:tgtEl>
                                        <p:attrNameLst>
                                          <p:attrName>style.visibility</p:attrName>
                                        </p:attrNameLst>
                                      </p:cBhvr>
                                      <p:to>
                                        <p:strVal val="hidden"/>
                                      </p:to>
                                    </p:set>
                                  </p:childTnLst>
                                </p:cTn>
                              </p:par>
                            </p:childTnLst>
                          </p:cTn>
                        </p:par>
                        <p:par>
                          <p:cTn id="52" fill="hold">
                            <p:stCondLst>
                              <p:cond delay="16000"/>
                            </p:stCondLst>
                            <p:childTnLst>
                              <p:par>
                                <p:cTn id="53" presetID="1" presetClass="exit" presetSubtype="0" fill="hold" grpId="0" nodeType="afterEffect">
                                  <p:stCondLst>
                                    <p:cond delay="1000"/>
                                  </p:stCondLst>
                                  <p:childTnLst>
                                    <p:set>
                                      <p:cBhvr>
                                        <p:cTn id="54" dur="1" fill="hold">
                                          <p:stCondLst>
                                            <p:cond delay="0"/>
                                          </p:stCondLst>
                                        </p:cTn>
                                        <p:tgtEl>
                                          <p:spTgt spid="537"/>
                                        </p:tgtEl>
                                        <p:attrNameLst>
                                          <p:attrName>style.visibility</p:attrName>
                                        </p:attrNameLst>
                                      </p:cBhvr>
                                      <p:to>
                                        <p:strVal val="hidden"/>
                                      </p:to>
                                    </p:set>
                                  </p:childTnLst>
                                </p:cTn>
                              </p:par>
                            </p:childTnLst>
                          </p:cTn>
                        </p:par>
                        <p:par>
                          <p:cTn id="55" fill="hold">
                            <p:stCondLst>
                              <p:cond delay="17000"/>
                            </p:stCondLst>
                            <p:childTnLst>
                              <p:par>
                                <p:cTn id="56" presetID="1" presetClass="exit" presetSubtype="0" fill="hold" grpId="0" nodeType="afterEffect">
                                  <p:stCondLst>
                                    <p:cond delay="1000"/>
                                  </p:stCondLst>
                                  <p:childTnLst>
                                    <p:set>
                                      <p:cBhvr>
                                        <p:cTn id="57" dur="1" fill="hold">
                                          <p:stCondLst>
                                            <p:cond delay="0"/>
                                          </p:stCondLst>
                                        </p:cTn>
                                        <p:tgtEl>
                                          <p:spTgt spid="536"/>
                                        </p:tgtEl>
                                        <p:attrNameLst>
                                          <p:attrName>style.visibility</p:attrName>
                                        </p:attrNameLst>
                                      </p:cBhvr>
                                      <p:to>
                                        <p:strVal val="hidden"/>
                                      </p:to>
                                    </p:set>
                                  </p:childTnLst>
                                </p:cTn>
                              </p:par>
                            </p:childTnLst>
                          </p:cTn>
                        </p:par>
                        <p:par>
                          <p:cTn id="58" fill="hold">
                            <p:stCondLst>
                              <p:cond delay="18000"/>
                            </p:stCondLst>
                            <p:childTnLst>
                              <p:par>
                                <p:cTn id="59" presetID="1" presetClass="exit" presetSubtype="0" fill="hold" grpId="0" nodeType="afterEffect">
                                  <p:stCondLst>
                                    <p:cond delay="1000"/>
                                  </p:stCondLst>
                                  <p:childTnLst>
                                    <p:set>
                                      <p:cBhvr>
                                        <p:cTn id="60" dur="1" fill="hold">
                                          <p:stCondLst>
                                            <p:cond delay="0"/>
                                          </p:stCondLst>
                                        </p:cTn>
                                        <p:tgtEl>
                                          <p:spTgt spid="535"/>
                                        </p:tgtEl>
                                        <p:attrNameLst>
                                          <p:attrName>style.visibility</p:attrName>
                                        </p:attrNameLst>
                                      </p:cBhvr>
                                      <p:to>
                                        <p:strVal val="hidden"/>
                                      </p:to>
                                    </p:set>
                                  </p:childTnLst>
                                </p:cTn>
                              </p:par>
                            </p:childTnLst>
                          </p:cTn>
                        </p:par>
                        <p:par>
                          <p:cTn id="61" fill="hold">
                            <p:stCondLst>
                              <p:cond delay="19000"/>
                            </p:stCondLst>
                            <p:childTnLst>
                              <p:par>
                                <p:cTn id="62" presetID="1" presetClass="exit" presetSubtype="0" fill="hold" grpId="0" nodeType="afterEffect">
                                  <p:stCondLst>
                                    <p:cond delay="1000"/>
                                  </p:stCondLst>
                                  <p:childTnLst>
                                    <p:set>
                                      <p:cBhvr>
                                        <p:cTn id="63" dur="1" fill="hold">
                                          <p:stCondLst>
                                            <p:cond delay="0"/>
                                          </p:stCondLst>
                                        </p:cTn>
                                        <p:tgtEl>
                                          <p:spTgt spid="534"/>
                                        </p:tgtEl>
                                        <p:attrNameLst>
                                          <p:attrName>style.visibility</p:attrName>
                                        </p:attrNameLst>
                                      </p:cBhvr>
                                      <p:to>
                                        <p:strVal val="hidden"/>
                                      </p:to>
                                    </p:set>
                                  </p:childTnLst>
                                </p:cTn>
                              </p:par>
                            </p:childTnLst>
                          </p:cTn>
                        </p:par>
                        <p:par>
                          <p:cTn id="64" fill="hold">
                            <p:stCondLst>
                              <p:cond delay="20000"/>
                            </p:stCondLst>
                            <p:childTnLst>
                              <p:par>
                                <p:cTn id="65" presetID="1" presetClass="exit" presetSubtype="0" fill="hold" grpId="0" nodeType="afterEffect">
                                  <p:stCondLst>
                                    <p:cond delay="1000"/>
                                  </p:stCondLst>
                                  <p:childTnLst>
                                    <p:set>
                                      <p:cBhvr>
                                        <p:cTn id="66" dur="1" fill="hold">
                                          <p:stCondLst>
                                            <p:cond delay="0"/>
                                          </p:stCondLst>
                                        </p:cTn>
                                        <p:tgtEl>
                                          <p:spTgt spid="533"/>
                                        </p:tgtEl>
                                        <p:attrNameLst>
                                          <p:attrName>style.visibility</p:attrName>
                                        </p:attrNameLst>
                                      </p:cBhvr>
                                      <p:to>
                                        <p:strVal val="hidden"/>
                                      </p:to>
                                    </p:set>
                                  </p:childTnLst>
                                </p:cTn>
                              </p:par>
                            </p:childTnLst>
                          </p:cTn>
                        </p:par>
                        <p:par>
                          <p:cTn id="67" fill="hold">
                            <p:stCondLst>
                              <p:cond delay="21000"/>
                            </p:stCondLst>
                            <p:childTnLst>
                              <p:par>
                                <p:cTn id="68" presetID="1" presetClass="exit" presetSubtype="0" fill="hold" grpId="0" nodeType="afterEffect">
                                  <p:stCondLst>
                                    <p:cond delay="1000"/>
                                  </p:stCondLst>
                                  <p:childTnLst>
                                    <p:set>
                                      <p:cBhvr>
                                        <p:cTn id="69" dur="1" fill="hold">
                                          <p:stCondLst>
                                            <p:cond delay="0"/>
                                          </p:stCondLst>
                                        </p:cTn>
                                        <p:tgtEl>
                                          <p:spTgt spid="532"/>
                                        </p:tgtEl>
                                        <p:attrNameLst>
                                          <p:attrName>style.visibility</p:attrName>
                                        </p:attrNameLst>
                                      </p:cBhvr>
                                      <p:to>
                                        <p:strVal val="hidden"/>
                                      </p:to>
                                    </p:set>
                                  </p:childTnLst>
                                </p:cTn>
                              </p:par>
                            </p:childTnLst>
                          </p:cTn>
                        </p:par>
                        <p:par>
                          <p:cTn id="70" fill="hold">
                            <p:stCondLst>
                              <p:cond delay="22000"/>
                            </p:stCondLst>
                            <p:childTnLst>
                              <p:par>
                                <p:cTn id="71" presetID="1" presetClass="exit" presetSubtype="0" fill="hold" grpId="0" nodeType="afterEffect">
                                  <p:stCondLst>
                                    <p:cond delay="1000"/>
                                  </p:stCondLst>
                                  <p:childTnLst>
                                    <p:set>
                                      <p:cBhvr>
                                        <p:cTn id="72" dur="1" fill="hold">
                                          <p:stCondLst>
                                            <p:cond delay="0"/>
                                          </p:stCondLst>
                                        </p:cTn>
                                        <p:tgtEl>
                                          <p:spTgt spid="531"/>
                                        </p:tgtEl>
                                        <p:attrNameLst>
                                          <p:attrName>style.visibility</p:attrName>
                                        </p:attrNameLst>
                                      </p:cBhvr>
                                      <p:to>
                                        <p:strVal val="hidden"/>
                                      </p:to>
                                    </p:set>
                                  </p:childTnLst>
                                </p:cTn>
                              </p:par>
                            </p:childTnLst>
                          </p:cTn>
                        </p:par>
                        <p:par>
                          <p:cTn id="73" fill="hold">
                            <p:stCondLst>
                              <p:cond delay="23000"/>
                            </p:stCondLst>
                            <p:childTnLst>
                              <p:par>
                                <p:cTn id="74" presetID="1" presetClass="exit" presetSubtype="0" fill="hold" grpId="0" nodeType="afterEffect">
                                  <p:stCondLst>
                                    <p:cond delay="1000"/>
                                  </p:stCondLst>
                                  <p:childTnLst>
                                    <p:set>
                                      <p:cBhvr>
                                        <p:cTn id="75" dur="1" fill="hold">
                                          <p:stCondLst>
                                            <p:cond delay="0"/>
                                          </p:stCondLst>
                                        </p:cTn>
                                        <p:tgtEl>
                                          <p:spTgt spid="530"/>
                                        </p:tgtEl>
                                        <p:attrNameLst>
                                          <p:attrName>style.visibility</p:attrName>
                                        </p:attrNameLst>
                                      </p:cBhvr>
                                      <p:to>
                                        <p:strVal val="hidden"/>
                                      </p:to>
                                    </p:set>
                                  </p:childTnLst>
                                </p:cTn>
                              </p:par>
                            </p:childTnLst>
                          </p:cTn>
                        </p:par>
                        <p:par>
                          <p:cTn id="76" fill="hold">
                            <p:stCondLst>
                              <p:cond delay="24000"/>
                            </p:stCondLst>
                            <p:childTnLst>
                              <p:par>
                                <p:cTn id="77" presetID="1" presetClass="exit" presetSubtype="0" fill="hold" grpId="0" nodeType="afterEffect">
                                  <p:stCondLst>
                                    <p:cond delay="1000"/>
                                  </p:stCondLst>
                                  <p:childTnLst>
                                    <p:set>
                                      <p:cBhvr>
                                        <p:cTn id="78" dur="1" fill="hold">
                                          <p:stCondLst>
                                            <p:cond delay="0"/>
                                          </p:stCondLst>
                                        </p:cTn>
                                        <p:tgtEl>
                                          <p:spTgt spid="529"/>
                                        </p:tgtEl>
                                        <p:attrNameLst>
                                          <p:attrName>style.visibility</p:attrName>
                                        </p:attrNameLst>
                                      </p:cBhvr>
                                      <p:to>
                                        <p:strVal val="hidden"/>
                                      </p:to>
                                    </p:set>
                                  </p:childTnLst>
                                </p:cTn>
                              </p:par>
                            </p:childTnLst>
                          </p:cTn>
                        </p:par>
                        <p:par>
                          <p:cTn id="79" fill="hold">
                            <p:stCondLst>
                              <p:cond delay="25000"/>
                            </p:stCondLst>
                            <p:childTnLst>
                              <p:par>
                                <p:cTn id="80" presetID="1" presetClass="exit" presetSubtype="0" fill="hold" grpId="0" nodeType="afterEffect">
                                  <p:stCondLst>
                                    <p:cond delay="1000"/>
                                  </p:stCondLst>
                                  <p:childTnLst>
                                    <p:set>
                                      <p:cBhvr>
                                        <p:cTn id="81" dur="1" fill="hold">
                                          <p:stCondLst>
                                            <p:cond delay="0"/>
                                          </p:stCondLst>
                                        </p:cTn>
                                        <p:tgtEl>
                                          <p:spTgt spid="528"/>
                                        </p:tgtEl>
                                        <p:attrNameLst>
                                          <p:attrName>style.visibility</p:attrName>
                                        </p:attrNameLst>
                                      </p:cBhvr>
                                      <p:to>
                                        <p:strVal val="hidden"/>
                                      </p:to>
                                    </p:set>
                                  </p:childTnLst>
                                </p:cTn>
                              </p:par>
                            </p:childTnLst>
                          </p:cTn>
                        </p:par>
                        <p:par>
                          <p:cTn id="82" fill="hold">
                            <p:stCondLst>
                              <p:cond delay="26000"/>
                            </p:stCondLst>
                            <p:childTnLst>
                              <p:par>
                                <p:cTn id="83" presetID="1" presetClass="exit" presetSubtype="0" fill="hold" grpId="0" nodeType="afterEffect">
                                  <p:stCondLst>
                                    <p:cond delay="1000"/>
                                  </p:stCondLst>
                                  <p:childTnLst>
                                    <p:set>
                                      <p:cBhvr>
                                        <p:cTn id="84" dur="1" fill="hold">
                                          <p:stCondLst>
                                            <p:cond delay="0"/>
                                          </p:stCondLst>
                                        </p:cTn>
                                        <p:tgtEl>
                                          <p:spTgt spid="527"/>
                                        </p:tgtEl>
                                        <p:attrNameLst>
                                          <p:attrName>style.visibility</p:attrName>
                                        </p:attrNameLst>
                                      </p:cBhvr>
                                      <p:to>
                                        <p:strVal val="hidden"/>
                                      </p:to>
                                    </p:set>
                                  </p:childTnLst>
                                </p:cTn>
                              </p:par>
                            </p:childTnLst>
                          </p:cTn>
                        </p:par>
                        <p:par>
                          <p:cTn id="85" fill="hold">
                            <p:stCondLst>
                              <p:cond delay="27000"/>
                            </p:stCondLst>
                            <p:childTnLst>
                              <p:par>
                                <p:cTn id="86" presetID="1" presetClass="exit" presetSubtype="0" fill="hold" grpId="0" nodeType="afterEffect">
                                  <p:stCondLst>
                                    <p:cond delay="1000"/>
                                  </p:stCondLst>
                                  <p:childTnLst>
                                    <p:set>
                                      <p:cBhvr>
                                        <p:cTn id="87" dur="1" fill="hold">
                                          <p:stCondLst>
                                            <p:cond delay="0"/>
                                          </p:stCondLst>
                                        </p:cTn>
                                        <p:tgtEl>
                                          <p:spTgt spid="526"/>
                                        </p:tgtEl>
                                        <p:attrNameLst>
                                          <p:attrName>style.visibility</p:attrName>
                                        </p:attrNameLst>
                                      </p:cBhvr>
                                      <p:to>
                                        <p:strVal val="hidden"/>
                                      </p:to>
                                    </p:set>
                                  </p:childTnLst>
                                </p:cTn>
                              </p:par>
                            </p:childTnLst>
                          </p:cTn>
                        </p:par>
                        <p:par>
                          <p:cTn id="88" fill="hold">
                            <p:stCondLst>
                              <p:cond delay="28000"/>
                            </p:stCondLst>
                            <p:childTnLst>
                              <p:par>
                                <p:cTn id="89" presetID="1" presetClass="exit" presetSubtype="0" fill="hold" grpId="0" nodeType="afterEffect">
                                  <p:stCondLst>
                                    <p:cond delay="1000"/>
                                  </p:stCondLst>
                                  <p:childTnLst>
                                    <p:set>
                                      <p:cBhvr>
                                        <p:cTn id="90" dur="1" fill="hold">
                                          <p:stCondLst>
                                            <p:cond delay="0"/>
                                          </p:stCondLst>
                                        </p:cTn>
                                        <p:tgtEl>
                                          <p:spTgt spid="525"/>
                                        </p:tgtEl>
                                        <p:attrNameLst>
                                          <p:attrName>style.visibility</p:attrName>
                                        </p:attrNameLst>
                                      </p:cBhvr>
                                      <p:to>
                                        <p:strVal val="hidden"/>
                                      </p:to>
                                    </p:set>
                                  </p:childTnLst>
                                </p:cTn>
                              </p:par>
                            </p:childTnLst>
                          </p:cTn>
                        </p:par>
                        <p:par>
                          <p:cTn id="91" fill="hold">
                            <p:stCondLst>
                              <p:cond delay="29000"/>
                            </p:stCondLst>
                            <p:childTnLst>
                              <p:par>
                                <p:cTn id="92" presetID="1" presetClass="exit" presetSubtype="0" fill="hold" grpId="0" nodeType="afterEffect">
                                  <p:stCondLst>
                                    <p:cond delay="1000"/>
                                  </p:stCondLst>
                                  <p:childTnLst>
                                    <p:set>
                                      <p:cBhvr>
                                        <p:cTn id="93" dur="1" fill="hold">
                                          <p:stCondLst>
                                            <p:cond delay="0"/>
                                          </p:stCondLst>
                                        </p:cTn>
                                        <p:tgtEl>
                                          <p:spTgt spid="524"/>
                                        </p:tgtEl>
                                        <p:attrNameLst>
                                          <p:attrName>style.visibility</p:attrName>
                                        </p:attrNameLst>
                                      </p:cBhvr>
                                      <p:to>
                                        <p:strVal val="hidden"/>
                                      </p:to>
                                    </p:set>
                                  </p:childTnLst>
                                </p:cTn>
                              </p:par>
                            </p:childTnLst>
                          </p:cTn>
                        </p:par>
                        <p:par>
                          <p:cTn id="94" fill="hold">
                            <p:stCondLst>
                              <p:cond delay="30000"/>
                            </p:stCondLst>
                            <p:childTnLst>
                              <p:par>
                                <p:cTn id="95" presetID="1" presetClass="exit" presetSubtype="0" fill="hold" grpId="0" nodeType="afterEffect">
                                  <p:stCondLst>
                                    <p:cond delay="1000"/>
                                  </p:stCondLst>
                                  <p:childTnLst>
                                    <p:set>
                                      <p:cBhvr>
                                        <p:cTn id="96" dur="1" fill="hold">
                                          <p:stCondLst>
                                            <p:cond delay="0"/>
                                          </p:stCondLst>
                                        </p:cTn>
                                        <p:tgtEl>
                                          <p:spTgt spid="523"/>
                                        </p:tgtEl>
                                        <p:attrNameLst>
                                          <p:attrName>style.visibility</p:attrName>
                                        </p:attrNameLst>
                                      </p:cBhvr>
                                      <p:to>
                                        <p:strVal val="hidden"/>
                                      </p:to>
                                    </p:set>
                                  </p:childTnLst>
                                </p:cTn>
                              </p:par>
                            </p:childTnLst>
                          </p:cTn>
                        </p:par>
                        <p:par>
                          <p:cTn id="97" fill="hold">
                            <p:stCondLst>
                              <p:cond delay="31000"/>
                            </p:stCondLst>
                            <p:childTnLst>
                              <p:par>
                                <p:cTn id="98" presetID="1" presetClass="exit" presetSubtype="0" fill="hold" grpId="0" nodeType="afterEffect">
                                  <p:stCondLst>
                                    <p:cond delay="1000"/>
                                  </p:stCondLst>
                                  <p:childTnLst>
                                    <p:set>
                                      <p:cBhvr>
                                        <p:cTn id="99" dur="1" fill="hold">
                                          <p:stCondLst>
                                            <p:cond delay="0"/>
                                          </p:stCondLst>
                                        </p:cTn>
                                        <p:tgtEl>
                                          <p:spTgt spid="522"/>
                                        </p:tgtEl>
                                        <p:attrNameLst>
                                          <p:attrName>style.visibility</p:attrName>
                                        </p:attrNameLst>
                                      </p:cBhvr>
                                      <p:to>
                                        <p:strVal val="hidden"/>
                                      </p:to>
                                    </p:set>
                                  </p:childTnLst>
                                </p:cTn>
                              </p:par>
                            </p:childTnLst>
                          </p:cTn>
                        </p:par>
                        <p:par>
                          <p:cTn id="100" fill="hold">
                            <p:stCondLst>
                              <p:cond delay="32000"/>
                            </p:stCondLst>
                            <p:childTnLst>
                              <p:par>
                                <p:cTn id="101" presetID="1" presetClass="exit" presetSubtype="0" fill="hold" grpId="0" nodeType="afterEffect">
                                  <p:stCondLst>
                                    <p:cond delay="1000"/>
                                  </p:stCondLst>
                                  <p:childTnLst>
                                    <p:set>
                                      <p:cBhvr>
                                        <p:cTn id="102" dur="1" fill="hold">
                                          <p:stCondLst>
                                            <p:cond delay="0"/>
                                          </p:stCondLst>
                                        </p:cTn>
                                        <p:tgtEl>
                                          <p:spTgt spid="521"/>
                                        </p:tgtEl>
                                        <p:attrNameLst>
                                          <p:attrName>style.visibility</p:attrName>
                                        </p:attrNameLst>
                                      </p:cBhvr>
                                      <p:to>
                                        <p:strVal val="hidden"/>
                                      </p:to>
                                    </p:set>
                                  </p:childTnLst>
                                </p:cTn>
                              </p:par>
                            </p:childTnLst>
                          </p:cTn>
                        </p:par>
                        <p:par>
                          <p:cTn id="103" fill="hold">
                            <p:stCondLst>
                              <p:cond delay="33000"/>
                            </p:stCondLst>
                            <p:childTnLst>
                              <p:par>
                                <p:cTn id="104" presetID="1" presetClass="exit" presetSubtype="0" fill="hold" grpId="0" nodeType="afterEffect">
                                  <p:stCondLst>
                                    <p:cond delay="1000"/>
                                  </p:stCondLst>
                                  <p:childTnLst>
                                    <p:set>
                                      <p:cBhvr>
                                        <p:cTn id="105" dur="1" fill="hold">
                                          <p:stCondLst>
                                            <p:cond delay="0"/>
                                          </p:stCondLst>
                                        </p:cTn>
                                        <p:tgtEl>
                                          <p:spTgt spid="520"/>
                                        </p:tgtEl>
                                        <p:attrNameLst>
                                          <p:attrName>style.visibility</p:attrName>
                                        </p:attrNameLst>
                                      </p:cBhvr>
                                      <p:to>
                                        <p:strVal val="hidden"/>
                                      </p:to>
                                    </p:set>
                                  </p:childTnLst>
                                </p:cTn>
                              </p:par>
                            </p:childTnLst>
                          </p:cTn>
                        </p:par>
                        <p:par>
                          <p:cTn id="106" fill="hold">
                            <p:stCondLst>
                              <p:cond delay="34000"/>
                            </p:stCondLst>
                            <p:childTnLst>
                              <p:par>
                                <p:cTn id="107" presetID="1" presetClass="exit" presetSubtype="0" fill="hold" grpId="0" nodeType="afterEffect">
                                  <p:stCondLst>
                                    <p:cond delay="1000"/>
                                  </p:stCondLst>
                                  <p:childTnLst>
                                    <p:set>
                                      <p:cBhvr>
                                        <p:cTn id="108" dur="1" fill="hold">
                                          <p:stCondLst>
                                            <p:cond delay="0"/>
                                          </p:stCondLst>
                                        </p:cTn>
                                        <p:tgtEl>
                                          <p:spTgt spid="519"/>
                                        </p:tgtEl>
                                        <p:attrNameLst>
                                          <p:attrName>style.visibility</p:attrName>
                                        </p:attrNameLst>
                                      </p:cBhvr>
                                      <p:to>
                                        <p:strVal val="hidden"/>
                                      </p:to>
                                    </p:set>
                                  </p:childTnLst>
                                </p:cTn>
                              </p:par>
                            </p:childTnLst>
                          </p:cTn>
                        </p:par>
                        <p:par>
                          <p:cTn id="109" fill="hold">
                            <p:stCondLst>
                              <p:cond delay="35000"/>
                            </p:stCondLst>
                            <p:childTnLst>
                              <p:par>
                                <p:cTn id="110" presetID="1" presetClass="exit" presetSubtype="0" fill="hold" grpId="0" nodeType="afterEffect">
                                  <p:stCondLst>
                                    <p:cond delay="1000"/>
                                  </p:stCondLst>
                                  <p:childTnLst>
                                    <p:set>
                                      <p:cBhvr>
                                        <p:cTn id="111" dur="1" fill="hold">
                                          <p:stCondLst>
                                            <p:cond delay="0"/>
                                          </p:stCondLst>
                                        </p:cTn>
                                        <p:tgtEl>
                                          <p:spTgt spid="518"/>
                                        </p:tgtEl>
                                        <p:attrNameLst>
                                          <p:attrName>style.visibility</p:attrName>
                                        </p:attrNameLst>
                                      </p:cBhvr>
                                      <p:to>
                                        <p:strVal val="hidden"/>
                                      </p:to>
                                    </p:set>
                                  </p:childTnLst>
                                </p:cTn>
                              </p:par>
                            </p:childTnLst>
                          </p:cTn>
                        </p:par>
                        <p:par>
                          <p:cTn id="112" fill="hold">
                            <p:stCondLst>
                              <p:cond delay="36000"/>
                            </p:stCondLst>
                            <p:childTnLst>
                              <p:par>
                                <p:cTn id="113" presetID="1" presetClass="exit" presetSubtype="0" fill="hold" grpId="0" nodeType="afterEffect">
                                  <p:stCondLst>
                                    <p:cond delay="1000"/>
                                  </p:stCondLst>
                                  <p:childTnLst>
                                    <p:set>
                                      <p:cBhvr>
                                        <p:cTn id="114" dur="1" fill="hold">
                                          <p:stCondLst>
                                            <p:cond delay="0"/>
                                          </p:stCondLst>
                                        </p:cTn>
                                        <p:tgtEl>
                                          <p:spTgt spid="517"/>
                                        </p:tgtEl>
                                        <p:attrNameLst>
                                          <p:attrName>style.visibility</p:attrName>
                                        </p:attrNameLst>
                                      </p:cBhvr>
                                      <p:to>
                                        <p:strVal val="hidden"/>
                                      </p:to>
                                    </p:set>
                                  </p:childTnLst>
                                </p:cTn>
                              </p:par>
                            </p:childTnLst>
                          </p:cTn>
                        </p:par>
                        <p:par>
                          <p:cTn id="115" fill="hold">
                            <p:stCondLst>
                              <p:cond delay="37000"/>
                            </p:stCondLst>
                            <p:childTnLst>
                              <p:par>
                                <p:cTn id="116" presetID="1" presetClass="exit" presetSubtype="0" fill="hold" grpId="0" nodeType="afterEffect">
                                  <p:stCondLst>
                                    <p:cond delay="1000"/>
                                  </p:stCondLst>
                                  <p:childTnLst>
                                    <p:set>
                                      <p:cBhvr>
                                        <p:cTn id="117" dur="1" fill="hold">
                                          <p:stCondLst>
                                            <p:cond delay="0"/>
                                          </p:stCondLst>
                                        </p:cTn>
                                        <p:tgtEl>
                                          <p:spTgt spid="516"/>
                                        </p:tgtEl>
                                        <p:attrNameLst>
                                          <p:attrName>style.visibility</p:attrName>
                                        </p:attrNameLst>
                                      </p:cBhvr>
                                      <p:to>
                                        <p:strVal val="hidden"/>
                                      </p:to>
                                    </p:set>
                                  </p:childTnLst>
                                </p:cTn>
                              </p:par>
                            </p:childTnLst>
                          </p:cTn>
                        </p:par>
                        <p:par>
                          <p:cTn id="118" fill="hold">
                            <p:stCondLst>
                              <p:cond delay="38000"/>
                            </p:stCondLst>
                            <p:childTnLst>
                              <p:par>
                                <p:cTn id="119" presetID="1" presetClass="exit" presetSubtype="0" fill="hold" grpId="0" nodeType="afterEffect">
                                  <p:stCondLst>
                                    <p:cond delay="1000"/>
                                  </p:stCondLst>
                                  <p:childTnLst>
                                    <p:set>
                                      <p:cBhvr>
                                        <p:cTn id="120" dur="1" fill="hold">
                                          <p:stCondLst>
                                            <p:cond delay="0"/>
                                          </p:stCondLst>
                                        </p:cTn>
                                        <p:tgtEl>
                                          <p:spTgt spid="515"/>
                                        </p:tgtEl>
                                        <p:attrNameLst>
                                          <p:attrName>style.visibility</p:attrName>
                                        </p:attrNameLst>
                                      </p:cBhvr>
                                      <p:to>
                                        <p:strVal val="hidden"/>
                                      </p:to>
                                    </p:set>
                                  </p:childTnLst>
                                </p:cTn>
                              </p:par>
                            </p:childTnLst>
                          </p:cTn>
                        </p:par>
                        <p:par>
                          <p:cTn id="121" fill="hold">
                            <p:stCondLst>
                              <p:cond delay="39000"/>
                            </p:stCondLst>
                            <p:childTnLst>
                              <p:par>
                                <p:cTn id="122" presetID="1" presetClass="exit" presetSubtype="0" fill="hold" grpId="0" nodeType="afterEffect">
                                  <p:stCondLst>
                                    <p:cond delay="1000"/>
                                  </p:stCondLst>
                                  <p:childTnLst>
                                    <p:set>
                                      <p:cBhvr>
                                        <p:cTn id="123" dur="1" fill="hold">
                                          <p:stCondLst>
                                            <p:cond delay="0"/>
                                          </p:stCondLst>
                                        </p:cTn>
                                        <p:tgtEl>
                                          <p:spTgt spid="514"/>
                                        </p:tgtEl>
                                        <p:attrNameLst>
                                          <p:attrName>style.visibility</p:attrName>
                                        </p:attrNameLst>
                                      </p:cBhvr>
                                      <p:to>
                                        <p:strVal val="hidden"/>
                                      </p:to>
                                    </p:set>
                                  </p:childTnLst>
                                </p:cTn>
                              </p:par>
                            </p:childTnLst>
                          </p:cTn>
                        </p:par>
                        <p:par>
                          <p:cTn id="124" fill="hold">
                            <p:stCondLst>
                              <p:cond delay="40000"/>
                            </p:stCondLst>
                            <p:childTnLst>
                              <p:par>
                                <p:cTn id="125" presetID="1" presetClass="exit" presetSubtype="0" fill="hold" grpId="0" nodeType="afterEffect">
                                  <p:stCondLst>
                                    <p:cond delay="1000"/>
                                  </p:stCondLst>
                                  <p:childTnLst>
                                    <p:set>
                                      <p:cBhvr>
                                        <p:cTn id="126" dur="1" fill="hold">
                                          <p:stCondLst>
                                            <p:cond delay="0"/>
                                          </p:stCondLst>
                                        </p:cTn>
                                        <p:tgtEl>
                                          <p:spTgt spid="513"/>
                                        </p:tgtEl>
                                        <p:attrNameLst>
                                          <p:attrName>style.visibility</p:attrName>
                                        </p:attrNameLst>
                                      </p:cBhvr>
                                      <p:to>
                                        <p:strVal val="hidden"/>
                                      </p:to>
                                    </p:set>
                                  </p:childTnLst>
                                </p:cTn>
                              </p:par>
                            </p:childTnLst>
                          </p:cTn>
                        </p:par>
                        <p:par>
                          <p:cTn id="127" fill="hold">
                            <p:stCondLst>
                              <p:cond delay="41000"/>
                            </p:stCondLst>
                            <p:childTnLst>
                              <p:par>
                                <p:cTn id="128" presetID="1" presetClass="exit" presetSubtype="0" fill="hold" grpId="0" nodeType="afterEffect">
                                  <p:stCondLst>
                                    <p:cond delay="1000"/>
                                  </p:stCondLst>
                                  <p:childTnLst>
                                    <p:set>
                                      <p:cBhvr>
                                        <p:cTn id="129" dur="1" fill="hold">
                                          <p:stCondLst>
                                            <p:cond delay="0"/>
                                          </p:stCondLst>
                                        </p:cTn>
                                        <p:tgtEl>
                                          <p:spTgt spid="512"/>
                                        </p:tgtEl>
                                        <p:attrNameLst>
                                          <p:attrName>style.visibility</p:attrName>
                                        </p:attrNameLst>
                                      </p:cBhvr>
                                      <p:to>
                                        <p:strVal val="hidden"/>
                                      </p:to>
                                    </p:set>
                                  </p:childTnLst>
                                </p:cTn>
                              </p:par>
                            </p:childTnLst>
                          </p:cTn>
                        </p:par>
                        <p:par>
                          <p:cTn id="130" fill="hold">
                            <p:stCondLst>
                              <p:cond delay="42000"/>
                            </p:stCondLst>
                            <p:childTnLst>
                              <p:par>
                                <p:cTn id="131" presetID="1" presetClass="exit" presetSubtype="0" fill="hold" grpId="0" nodeType="afterEffect">
                                  <p:stCondLst>
                                    <p:cond delay="1000"/>
                                  </p:stCondLst>
                                  <p:childTnLst>
                                    <p:set>
                                      <p:cBhvr>
                                        <p:cTn id="132" dur="1" fill="hold">
                                          <p:stCondLst>
                                            <p:cond delay="0"/>
                                          </p:stCondLst>
                                        </p:cTn>
                                        <p:tgtEl>
                                          <p:spTgt spid="511"/>
                                        </p:tgtEl>
                                        <p:attrNameLst>
                                          <p:attrName>style.visibility</p:attrName>
                                        </p:attrNameLst>
                                      </p:cBhvr>
                                      <p:to>
                                        <p:strVal val="hidden"/>
                                      </p:to>
                                    </p:set>
                                  </p:childTnLst>
                                </p:cTn>
                              </p:par>
                            </p:childTnLst>
                          </p:cTn>
                        </p:par>
                        <p:par>
                          <p:cTn id="133" fill="hold">
                            <p:stCondLst>
                              <p:cond delay="43000"/>
                            </p:stCondLst>
                            <p:childTnLst>
                              <p:par>
                                <p:cTn id="134" presetID="1" presetClass="exit" presetSubtype="0" fill="hold" grpId="0" nodeType="afterEffect">
                                  <p:stCondLst>
                                    <p:cond delay="1000"/>
                                  </p:stCondLst>
                                  <p:childTnLst>
                                    <p:set>
                                      <p:cBhvr>
                                        <p:cTn id="135" dur="1" fill="hold">
                                          <p:stCondLst>
                                            <p:cond delay="0"/>
                                          </p:stCondLst>
                                        </p:cTn>
                                        <p:tgtEl>
                                          <p:spTgt spid="510"/>
                                        </p:tgtEl>
                                        <p:attrNameLst>
                                          <p:attrName>style.visibility</p:attrName>
                                        </p:attrNameLst>
                                      </p:cBhvr>
                                      <p:to>
                                        <p:strVal val="hidden"/>
                                      </p:to>
                                    </p:set>
                                  </p:childTnLst>
                                </p:cTn>
                              </p:par>
                            </p:childTnLst>
                          </p:cTn>
                        </p:par>
                        <p:par>
                          <p:cTn id="136" fill="hold">
                            <p:stCondLst>
                              <p:cond delay="44000"/>
                            </p:stCondLst>
                            <p:childTnLst>
                              <p:par>
                                <p:cTn id="137" presetID="1" presetClass="exit" presetSubtype="0" fill="hold" grpId="0" nodeType="afterEffect">
                                  <p:stCondLst>
                                    <p:cond delay="1000"/>
                                  </p:stCondLst>
                                  <p:childTnLst>
                                    <p:set>
                                      <p:cBhvr>
                                        <p:cTn id="138" dur="1" fill="hold">
                                          <p:stCondLst>
                                            <p:cond delay="0"/>
                                          </p:stCondLst>
                                        </p:cTn>
                                        <p:tgtEl>
                                          <p:spTgt spid="509"/>
                                        </p:tgtEl>
                                        <p:attrNameLst>
                                          <p:attrName>style.visibility</p:attrName>
                                        </p:attrNameLst>
                                      </p:cBhvr>
                                      <p:to>
                                        <p:strVal val="hidden"/>
                                      </p:to>
                                    </p:set>
                                  </p:childTnLst>
                                </p:cTn>
                              </p:par>
                            </p:childTnLst>
                          </p:cTn>
                        </p:par>
                        <p:par>
                          <p:cTn id="139" fill="hold">
                            <p:stCondLst>
                              <p:cond delay="45000"/>
                            </p:stCondLst>
                            <p:childTnLst>
                              <p:par>
                                <p:cTn id="140" presetID="1" presetClass="exit" presetSubtype="0" fill="hold" grpId="0" nodeType="afterEffect">
                                  <p:stCondLst>
                                    <p:cond delay="1000"/>
                                  </p:stCondLst>
                                  <p:childTnLst>
                                    <p:set>
                                      <p:cBhvr>
                                        <p:cTn id="141" dur="1" fill="hold">
                                          <p:stCondLst>
                                            <p:cond delay="0"/>
                                          </p:stCondLst>
                                        </p:cTn>
                                        <p:tgtEl>
                                          <p:spTgt spid="508"/>
                                        </p:tgtEl>
                                        <p:attrNameLst>
                                          <p:attrName>style.visibility</p:attrName>
                                        </p:attrNameLst>
                                      </p:cBhvr>
                                      <p:to>
                                        <p:strVal val="hidden"/>
                                      </p:to>
                                    </p:set>
                                  </p:childTnLst>
                                </p:cTn>
                              </p:par>
                            </p:childTnLst>
                          </p:cTn>
                        </p:par>
                        <p:par>
                          <p:cTn id="142" fill="hold">
                            <p:stCondLst>
                              <p:cond delay="46000"/>
                            </p:stCondLst>
                            <p:childTnLst>
                              <p:par>
                                <p:cTn id="143" presetID="1" presetClass="exit" presetSubtype="0" fill="hold" grpId="0" nodeType="afterEffect">
                                  <p:stCondLst>
                                    <p:cond delay="1000"/>
                                  </p:stCondLst>
                                  <p:childTnLst>
                                    <p:set>
                                      <p:cBhvr>
                                        <p:cTn id="144" dur="1" fill="hold">
                                          <p:stCondLst>
                                            <p:cond delay="0"/>
                                          </p:stCondLst>
                                        </p:cTn>
                                        <p:tgtEl>
                                          <p:spTgt spid="507"/>
                                        </p:tgtEl>
                                        <p:attrNameLst>
                                          <p:attrName>style.visibility</p:attrName>
                                        </p:attrNameLst>
                                      </p:cBhvr>
                                      <p:to>
                                        <p:strVal val="hidden"/>
                                      </p:to>
                                    </p:set>
                                  </p:childTnLst>
                                </p:cTn>
                              </p:par>
                            </p:childTnLst>
                          </p:cTn>
                        </p:par>
                        <p:par>
                          <p:cTn id="145" fill="hold">
                            <p:stCondLst>
                              <p:cond delay="47000"/>
                            </p:stCondLst>
                            <p:childTnLst>
                              <p:par>
                                <p:cTn id="146" presetID="1" presetClass="exit" presetSubtype="0" fill="hold" grpId="0" nodeType="afterEffect">
                                  <p:stCondLst>
                                    <p:cond delay="1000"/>
                                  </p:stCondLst>
                                  <p:childTnLst>
                                    <p:set>
                                      <p:cBhvr>
                                        <p:cTn id="147" dur="1" fill="hold">
                                          <p:stCondLst>
                                            <p:cond delay="0"/>
                                          </p:stCondLst>
                                        </p:cTn>
                                        <p:tgtEl>
                                          <p:spTgt spid="506"/>
                                        </p:tgtEl>
                                        <p:attrNameLst>
                                          <p:attrName>style.visibility</p:attrName>
                                        </p:attrNameLst>
                                      </p:cBhvr>
                                      <p:to>
                                        <p:strVal val="hidden"/>
                                      </p:to>
                                    </p:set>
                                  </p:childTnLst>
                                </p:cTn>
                              </p:par>
                            </p:childTnLst>
                          </p:cTn>
                        </p:par>
                        <p:par>
                          <p:cTn id="148" fill="hold">
                            <p:stCondLst>
                              <p:cond delay="48000"/>
                            </p:stCondLst>
                            <p:childTnLst>
                              <p:par>
                                <p:cTn id="149" presetID="1" presetClass="exit" presetSubtype="0" fill="hold" grpId="0" nodeType="afterEffect">
                                  <p:stCondLst>
                                    <p:cond delay="1000"/>
                                  </p:stCondLst>
                                  <p:childTnLst>
                                    <p:set>
                                      <p:cBhvr>
                                        <p:cTn id="150" dur="1" fill="hold">
                                          <p:stCondLst>
                                            <p:cond delay="0"/>
                                          </p:stCondLst>
                                        </p:cTn>
                                        <p:tgtEl>
                                          <p:spTgt spid="505"/>
                                        </p:tgtEl>
                                        <p:attrNameLst>
                                          <p:attrName>style.visibility</p:attrName>
                                        </p:attrNameLst>
                                      </p:cBhvr>
                                      <p:to>
                                        <p:strVal val="hidden"/>
                                      </p:to>
                                    </p:set>
                                  </p:childTnLst>
                                </p:cTn>
                              </p:par>
                            </p:childTnLst>
                          </p:cTn>
                        </p:par>
                        <p:par>
                          <p:cTn id="151" fill="hold">
                            <p:stCondLst>
                              <p:cond delay="49000"/>
                            </p:stCondLst>
                            <p:childTnLst>
                              <p:par>
                                <p:cTn id="152" presetID="1" presetClass="exit" presetSubtype="0" fill="hold" grpId="0" nodeType="afterEffect">
                                  <p:stCondLst>
                                    <p:cond delay="1000"/>
                                  </p:stCondLst>
                                  <p:childTnLst>
                                    <p:set>
                                      <p:cBhvr>
                                        <p:cTn id="153" dur="1" fill="hold">
                                          <p:stCondLst>
                                            <p:cond delay="0"/>
                                          </p:stCondLst>
                                        </p:cTn>
                                        <p:tgtEl>
                                          <p:spTgt spid="504"/>
                                        </p:tgtEl>
                                        <p:attrNameLst>
                                          <p:attrName>style.visibility</p:attrName>
                                        </p:attrNameLst>
                                      </p:cBhvr>
                                      <p:to>
                                        <p:strVal val="hidden"/>
                                      </p:to>
                                    </p:set>
                                  </p:childTnLst>
                                </p:cTn>
                              </p:par>
                            </p:childTnLst>
                          </p:cTn>
                        </p:par>
                        <p:par>
                          <p:cTn id="154" fill="hold">
                            <p:stCondLst>
                              <p:cond delay="50000"/>
                            </p:stCondLst>
                            <p:childTnLst>
                              <p:par>
                                <p:cTn id="155" presetID="1" presetClass="exit" presetSubtype="0" fill="hold" grpId="0" nodeType="afterEffect">
                                  <p:stCondLst>
                                    <p:cond delay="1000"/>
                                  </p:stCondLst>
                                  <p:childTnLst>
                                    <p:set>
                                      <p:cBhvr>
                                        <p:cTn id="156" dur="1" fill="hold">
                                          <p:stCondLst>
                                            <p:cond delay="0"/>
                                          </p:stCondLst>
                                        </p:cTn>
                                        <p:tgtEl>
                                          <p:spTgt spid="503"/>
                                        </p:tgtEl>
                                        <p:attrNameLst>
                                          <p:attrName>style.visibility</p:attrName>
                                        </p:attrNameLst>
                                      </p:cBhvr>
                                      <p:to>
                                        <p:strVal val="hidden"/>
                                      </p:to>
                                    </p:set>
                                  </p:childTnLst>
                                </p:cTn>
                              </p:par>
                            </p:childTnLst>
                          </p:cTn>
                        </p:par>
                        <p:par>
                          <p:cTn id="157" fill="hold">
                            <p:stCondLst>
                              <p:cond delay="51000"/>
                            </p:stCondLst>
                            <p:childTnLst>
                              <p:par>
                                <p:cTn id="158" presetID="1" presetClass="exit" presetSubtype="0" fill="hold" grpId="0" nodeType="afterEffect">
                                  <p:stCondLst>
                                    <p:cond delay="1000"/>
                                  </p:stCondLst>
                                  <p:childTnLst>
                                    <p:set>
                                      <p:cBhvr>
                                        <p:cTn id="159" dur="1" fill="hold">
                                          <p:stCondLst>
                                            <p:cond delay="0"/>
                                          </p:stCondLst>
                                        </p:cTn>
                                        <p:tgtEl>
                                          <p:spTgt spid="502"/>
                                        </p:tgtEl>
                                        <p:attrNameLst>
                                          <p:attrName>style.visibility</p:attrName>
                                        </p:attrNameLst>
                                      </p:cBhvr>
                                      <p:to>
                                        <p:strVal val="hidden"/>
                                      </p:to>
                                    </p:set>
                                  </p:childTnLst>
                                </p:cTn>
                              </p:par>
                            </p:childTnLst>
                          </p:cTn>
                        </p:par>
                        <p:par>
                          <p:cTn id="160" fill="hold">
                            <p:stCondLst>
                              <p:cond delay="52000"/>
                            </p:stCondLst>
                            <p:childTnLst>
                              <p:par>
                                <p:cTn id="161" presetID="1" presetClass="exit" presetSubtype="0" fill="hold" grpId="0" nodeType="afterEffect">
                                  <p:stCondLst>
                                    <p:cond delay="1000"/>
                                  </p:stCondLst>
                                  <p:childTnLst>
                                    <p:set>
                                      <p:cBhvr>
                                        <p:cTn id="162" dur="1" fill="hold">
                                          <p:stCondLst>
                                            <p:cond delay="0"/>
                                          </p:stCondLst>
                                        </p:cTn>
                                        <p:tgtEl>
                                          <p:spTgt spid="501"/>
                                        </p:tgtEl>
                                        <p:attrNameLst>
                                          <p:attrName>style.visibility</p:attrName>
                                        </p:attrNameLst>
                                      </p:cBhvr>
                                      <p:to>
                                        <p:strVal val="hidden"/>
                                      </p:to>
                                    </p:set>
                                  </p:childTnLst>
                                </p:cTn>
                              </p:par>
                            </p:childTnLst>
                          </p:cTn>
                        </p:par>
                        <p:par>
                          <p:cTn id="163" fill="hold">
                            <p:stCondLst>
                              <p:cond delay="53000"/>
                            </p:stCondLst>
                            <p:childTnLst>
                              <p:par>
                                <p:cTn id="164" presetID="1" presetClass="exit" presetSubtype="0" fill="hold" grpId="0" nodeType="afterEffect">
                                  <p:stCondLst>
                                    <p:cond delay="1000"/>
                                  </p:stCondLst>
                                  <p:childTnLst>
                                    <p:set>
                                      <p:cBhvr>
                                        <p:cTn id="165" dur="1" fill="hold">
                                          <p:stCondLst>
                                            <p:cond delay="0"/>
                                          </p:stCondLst>
                                        </p:cTn>
                                        <p:tgtEl>
                                          <p:spTgt spid="500"/>
                                        </p:tgtEl>
                                        <p:attrNameLst>
                                          <p:attrName>style.visibility</p:attrName>
                                        </p:attrNameLst>
                                      </p:cBhvr>
                                      <p:to>
                                        <p:strVal val="hidden"/>
                                      </p:to>
                                    </p:set>
                                  </p:childTnLst>
                                </p:cTn>
                              </p:par>
                            </p:childTnLst>
                          </p:cTn>
                        </p:par>
                        <p:par>
                          <p:cTn id="166" fill="hold">
                            <p:stCondLst>
                              <p:cond delay="54000"/>
                            </p:stCondLst>
                            <p:childTnLst>
                              <p:par>
                                <p:cTn id="167" presetID="1" presetClass="exit" presetSubtype="0" fill="hold" grpId="0" nodeType="afterEffect">
                                  <p:stCondLst>
                                    <p:cond delay="1000"/>
                                  </p:stCondLst>
                                  <p:childTnLst>
                                    <p:set>
                                      <p:cBhvr>
                                        <p:cTn id="168" dur="1" fill="hold">
                                          <p:stCondLst>
                                            <p:cond delay="0"/>
                                          </p:stCondLst>
                                        </p:cTn>
                                        <p:tgtEl>
                                          <p:spTgt spid="499"/>
                                        </p:tgtEl>
                                        <p:attrNameLst>
                                          <p:attrName>style.visibility</p:attrName>
                                        </p:attrNameLst>
                                      </p:cBhvr>
                                      <p:to>
                                        <p:strVal val="hidden"/>
                                      </p:to>
                                    </p:set>
                                  </p:childTnLst>
                                </p:cTn>
                              </p:par>
                            </p:childTnLst>
                          </p:cTn>
                        </p:par>
                        <p:par>
                          <p:cTn id="169" fill="hold">
                            <p:stCondLst>
                              <p:cond delay="55000"/>
                            </p:stCondLst>
                            <p:childTnLst>
                              <p:par>
                                <p:cTn id="170" presetID="1" presetClass="exit" presetSubtype="0" fill="hold" grpId="0" nodeType="afterEffect">
                                  <p:stCondLst>
                                    <p:cond delay="1000"/>
                                  </p:stCondLst>
                                  <p:childTnLst>
                                    <p:set>
                                      <p:cBhvr>
                                        <p:cTn id="171" dur="1" fill="hold">
                                          <p:stCondLst>
                                            <p:cond delay="0"/>
                                          </p:stCondLst>
                                        </p:cTn>
                                        <p:tgtEl>
                                          <p:spTgt spid="498"/>
                                        </p:tgtEl>
                                        <p:attrNameLst>
                                          <p:attrName>style.visibility</p:attrName>
                                        </p:attrNameLst>
                                      </p:cBhvr>
                                      <p:to>
                                        <p:strVal val="hidden"/>
                                      </p:to>
                                    </p:set>
                                  </p:childTnLst>
                                </p:cTn>
                              </p:par>
                            </p:childTnLst>
                          </p:cTn>
                        </p:par>
                        <p:par>
                          <p:cTn id="172" fill="hold">
                            <p:stCondLst>
                              <p:cond delay="56000"/>
                            </p:stCondLst>
                            <p:childTnLst>
                              <p:par>
                                <p:cTn id="173" presetID="1" presetClass="exit" presetSubtype="0" fill="hold" grpId="0" nodeType="afterEffect">
                                  <p:stCondLst>
                                    <p:cond delay="1000"/>
                                  </p:stCondLst>
                                  <p:childTnLst>
                                    <p:set>
                                      <p:cBhvr>
                                        <p:cTn id="174" dur="1" fill="hold">
                                          <p:stCondLst>
                                            <p:cond delay="0"/>
                                          </p:stCondLst>
                                        </p:cTn>
                                        <p:tgtEl>
                                          <p:spTgt spid="497"/>
                                        </p:tgtEl>
                                        <p:attrNameLst>
                                          <p:attrName>style.visibility</p:attrName>
                                        </p:attrNameLst>
                                      </p:cBhvr>
                                      <p:to>
                                        <p:strVal val="hidden"/>
                                      </p:to>
                                    </p:set>
                                  </p:childTnLst>
                                </p:cTn>
                              </p:par>
                            </p:childTnLst>
                          </p:cTn>
                        </p:par>
                        <p:par>
                          <p:cTn id="175" fill="hold">
                            <p:stCondLst>
                              <p:cond delay="57000"/>
                            </p:stCondLst>
                            <p:childTnLst>
                              <p:par>
                                <p:cTn id="176" presetID="1" presetClass="exit" presetSubtype="0" fill="hold" grpId="0" nodeType="afterEffect">
                                  <p:stCondLst>
                                    <p:cond delay="1000"/>
                                  </p:stCondLst>
                                  <p:childTnLst>
                                    <p:set>
                                      <p:cBhvr>
                                        <p:cTn id="177" dur="1" fill="hold">
                                          <p:stCondLst>
                                            <p:cond delay="0"/>
                                          </p:stCondLst>
                                        </p:cTn>
                                        <p:tgtEl>
                                          <p:spTgt spid="496"/>
                                        </p:tgtEl>
                                        <p:attrNameLst>
                                          <p:attrName>style.visibility</p:attrName>
                                        </p:attrNameLst>
                                      </p:cBhvr>
                                      <p:to>
                                        <p:strVal val="hidden"/>
                                      </p:to>
                                    </p:set>
                                  </p:childTnLst>
                                </p:cTn>
                              </p:par>
                            </p:childTnLst>
                          </p:cTn>
                        </p:par>
                        <p:par>
                          <p:cTn id="178" fill="hold">
                            <p:stCondLst>
                              <p:cond delay="58000"/>
                            </p:stCondLst>
                            <p:childTnLst>
                              <p:par>
                                <p:cTn id="179" presetID="1" presetClass="exit" presetSubtype="0" fill="hold" grpId="0" nodeType="afterEffect">
                                  <p:stCondLst>
                                    <p:cond delay="1000"/>
                                  </p:stCondLst>
                                  <p:childTnLst>
                                    <p:set>
                                      <p:cBhvr>
                                        <p:cTn id="180" dur="1" fill="hold">
                                          <p:stCondLst>
                                            <p:cond delay="0"/>
                                          </p:stCondLst>
                                        </p:cTn>
                                        <p:tgtEl>
                                          <p:spTgt spid="495"/>
                                        </p:tgtEl>
                                        <p:attrNameLst>
                                          <p:attrName>style.visibility</p:attrName>
                                        </p:attrNameLst>
                                      </p:cBhvr>
                                      <p:to>
                                        <p:strVal val="hidden"/>
                                      </p:to>
                                    </p:set>
                                  </p:childTnLst>
                                </p:cTn>
                              </p:par>
                            </p:childTnLst>
                          </p:cTn>
                        </p:par>
                        <p:par>
                          <p:cTn id="181" fill="hold">
                            <p:stCondLst>
                              <p:cond delay="59000"/>
                            </p:stCondLst>
                            <p:childTnLst>
                              <p:par>
                                <p:cTn id="182" presetID="1" presetClass="exit" presetSubtype="0" fill="hold" grpId="0" nodeType="afterEffect">
                                  <p:stCondLst>
                                    <p:cond delay="1000"/>
                                  </p:stCondLst>
                                  <p:childTnLst>
                                    <p:set>
                                      <p:cBhvr>
                                        <p:cTn id="183" dur="1" fill="hold">
                                          <p:stCondLst>
                                            <p:cond delay="0"/>
                                          </p:stCondLst>
                                        </p:cTn>
                                        <p:tgtEl>
                                          <p:spTgt spid="494"/>
                                        </p:tgtEl>
                                        <p:attrNameLst>
                                          <p:attrName>style.visibility</p:attrName>
                                        </p:attrNameLst>
                                      </p:cBhvr>
                                      <p:to>
                                        <p:strVal val="hidden"/>
                                      </p:to>
                                    </p:set>
                                  </p:childTnLst>
                                </p:cTn>
                              </p:par>
                            </p:childTnLst>
                          </p:cTn>
                        </p:par>
                        <p:par>
                          <p:cTn id="184" fill="hold">
                            <p:stCondLst>
                              <p:cond delay="60000"/>
                            </p:stCondLst>
                            <p:childTnLst>
                              <p:par>
                                <p:cTn id="185" presetID="1" presetClass="exit" presetSubtype="0" fill="hold" grpId="0" nodeType="afterEffect">
                                  <p:stCondLst>
                                    <p:cond delay="1000"/>
                                  </p:stCondLst>
                                  <p:childTnLst>
                                    <p:set>
                                      <p:cBhvr>
                                        <p:cTn id="186" dur="1" fill="hold">
                                          <p:stCondLst>
                                            <p:cond delay="0"/>
                                          </p:stCondLst>
                                        </p:cTn>
                                        <p:tgtEl>
                                          <p:spTgt spid="493"/>
                                        </p:tgtEl>
                                        <p:attrNameLst>
                                          <p:attrName>style.visibility</p:attrName>
                                        </p:attrNameLst>
                                      </p:cBhvr>
                                      <p:to>
                                        <p:strVal val="hidden"/>
                                      </p:to>
                                    </p:set>
                                  </p:childTnLst>
                                </p:cTn>
                              </p:par>
                            </p:childTnLst>
                          </p:cTn>
                        </p:par>
                        <p:par>
                          <p:cTn id="187" fill="hold">
                            <p:stCondLst>
                              <p:cond delay="61000"/>
                            </p:stCondLst>
                            <p:childTnLst>
                              <p:par>
                                <p:cTn id="188" presetID="1" presetClass="exit" presetSubtype="0" fill="hold" grpId="0" nodeType="afterEffect">
                                  <p:stCondLst>
                                    <p:cond delay="1000"/>
                                  </p:stCondLst>
                                  <p:childTnLst>
                                    <p:set>
                                      <p:cBhvr>
                                        <p:cTn id="189" dur="1" fill="hold">
                                          <p:stCondLst>
                                            <p:cond delay="0"/>
                                          </p:stCondLst>
                                        </p:cTn>
                                        <p:tgtEl>
                                          <p:spTgt spid="492"/>
                                        </p:tgtEl>
                                        <p:attrNameLst>
                                          <p:attrName>style.visibility</p:attrName>
                                        </p:attrNameLst>
                                      </p:cBhvr>
                                      <p:to>
                                        <p:strVal val="hidden"/>
                                      </p:to>
                                    </p:set>
                                  </p:childTnLst>
                                </p:cTn>
                              </p:par>
                            </p:childTnLst>
                          </p:cTn>
                        </p:par>
                        <p:par>
                          <p:cTn id="190" fill="hold">
                            <p:stCondLst>
                              <p:cond delay="62000"/>
                            </p:stCondLst>
                            <p:childTnLst>
                              <p:par>
                                <p:cTn id="191" presetID="1" presetClass="exit" presetSubtype="0" fill="hold" grpId="0" nodeType="afterEffect">
                                  <p:stCondLst>
                                    <p:cond delay="1000"/>
                                  </p:stCondLst>
                                  <p:childTnLst>
                                    <p:set>
                                      <p:cBhvr>
                                        <p:cTn id="192" dur="1" fill="hold">
                                          <p:stCondLst>
                                            <p:cond delay="0"/>
                                          </p:stCondLst>
                                        </p:cTn>
                                        <p:tgtEl>
                                          <p:spTgt spid="491"/>
                                        </p:tgtEl>
                                        <p:attrNameLst>
                                          <p:attrName>style.visibility</p:attrName>
                                        </p:attrNameLst>
                                      </p:cBhvr>
                                      <p:to>
                                        <p:strVal val="hidden"/>
                                      </p:to>
                                    </p:set>
                                  </p:childTnLst>
                                </p:cTn>
                              </p:par>
                            </p:childTnLst>
                          </p:cTn>
                        </p:par>
                        <p:par>
                          <p:cTn id="193" fill="hold">
                            <p:stCondLst>
                              <p:cond delay="63000"/>
                            </p:stCondLst>
                            <p:childTnLst>
                              <p:par>
                                <p:cTn id="194" presetID="1" presetClass="exit" presetSubtype="0" fill="hold" grpId="0" nodeType="afterEffect">
                                  <p:stCondLst>
                                    <p:cond delay="1000"/>
                                  </p:stCondLst>
                                  <p:childTnLst>
                                    <p:set>
                                      <p:cBhvr>
                                        <p:cTn id="195" dur="1" fill="hold">
                                          <p:stCondLst>
                                            <p:cond delay="0"/>
                                          </p:stCondLst>
                                        </p:cTn>
                                        <p:tgtEl>
                                          <p:spTgt spid="490"/>
                                        </p:tgtEl>
                                        <p:attrNameLst>
                                          <p:attrName>style.visibility</p:attrName>
                                        </p:attrNameLst>
                                      </p:cBhvr>
                                      <p:to>
                                        <p:strVal val="hidden"/>
                                      </p:to>
                                    </p:set>
                                  </p:childTnLst>
                                </p:cTn>
                              </p:par>
                            </p:childTnLst>
                          </p:cTn>
                        </p:par>
                        <p:par>
                          <p:cTn id="196" fill="hold">
                            <p:stCondLst>
                              <p:cond delay="64000"/>
                            </p:stCondLst>
                            <p:childTnLst>
                              <p:par>
                                <p:cTn id="197" presetID="1" presetClass="exit" presetSubtype="0" fill="hold" grpId="0" nodeType="afterEffect">
                                  <p:stCondLst>
                                    <p:cond delay="1000"/>
                                  </p:stCondLst>
                                  <p:childTnLst>
                                    <p:set>
                                      <p:cBhvr>
                                        <p:cTn id="198" dur="1" fill="hold">
                                          <p:stCondLst>
                                            <p:cond delay="0"/>
                                          </p:stCondLst>
                                        </p:cTn>
                                        <p:tgtEl>
                                          <p:spTgt spid="489"/>
                                        </p:tgtEl>
                                        <p:attrNameLst>
                                          <p:attrName>style.visibility</p:attrName>
                                        </p:attrNameLst>
                                      </p:cBhvr>
                                      <p:to>
                                        <p:strVal val="hidden"/>
                                      </p:to>
                                    </p:set>
                                  </p:childTnLst>
                                </p:cTn>
                              </p:par>
                            </p:childTnLst>
                          </p:cTn>
                        </p:par>
                        <p:par>
                          <p:cTn id="199" fill="hold">
                            <p:stCondLst>
                              <p:cond delay="65000"/>
                            </p:stCondLst>
                            <p:childTnLst>
                              <p:par>
                                <p:cTn id="200" presetID="1" presetClass="exit" presetSubtype="0" fill="hold" grpId="0" nodeType="afterEffect">
                                  <p:stCondLst>
                                    <p:cond delay="1000"/>
                                  </p:stCondLst>
                                  <p:childTnLst>
                                    <p:set>
                                      <p:cBhvr>
                                        <p:cTn id="201" dur="1" fill="hold">
                                          <p:stCondLst>
                                            <p:cond delay="0"/>
                                          </p:stCondLst>
                                        </p:cTn>
                                        <p:tgtEl>
                                          <p:spTgt spid="488"/>
                                        </p:tgtEl>
                                        <p:attrNameLst>
                                          <p:attrName>style.visibility</p:attrName>
                                        </p:attrNameLst>
                                      </p:cBhvr>
                                      <p:to>
                                        <p:strVal val="hidden"/>
                                      </p:to>
                                    </p:set>
                                  </p:childTnLst>
                                </p:cTn>
                              </p:par>
                            </p:childTnLst>
                          </p:cTn>
                        </p:par>
                        <p:par>
                          <p:cTn id="202" fill="hold">
                            <p:stCondLst>
                              <p:cond delay="66000"/>
                            </p:stCondLst>
                            <p:childTnLst>
                              <p:par>
                                <p:cTn id="203" presetID="1" presetClass="exit" presetSubtype="0" fill="hold" grpId="0" nodeType="afterEffect">
                                  <p:stCondLst>
                                    <p:cond delay="1000"/>
                                  </p:stCondLst>
                                  <p:childTnLst>
                                    <p:set>
                                      <p:cBhvr>
                                        <p:cTn id="204" dur="1" fill="hold">
                                          <p:stCondLst>
                                            <p:cond delay="0"/>
                                          </p:stCondLst>
                                        </p:cTn>
                                        <p:tgtEl>
                                          <p:spTgt spid="487"/>
                                        </p:tgtEl>
                                        <p:attrNameLst>
                                          <p:attrName>style.visibility</p:attrName>
                                        </p:attrNameLst>
                                      </p:cBhvr>
                                      <p:to>
                                        <p:strVal val="hidden"/>
                                      </p:to>
                                    </p:set>
                                  </p:childTnLst>
                                </p:cTn>
                              </p:par>
                            </p:childTnLst>
                          </p:cTn>
                        </p:par>
                        <p:par>
                          <p:cTn id="205" fill="hold">
                            <p:stCondLst>
                              <p:cond delay="67000"/>
                            </p:stCondLst>
                            <p:childTnLst>
                              <p:par>
                                <p:cTn id="206" presetID="1" presetClass="exit" presetSubtype="0" fill="hold" grpId="0" nodeType="afterEffect">
                                  <p:stCondLst>
                                    <p:cond delay="1000"/>
                                  </p:stCondLst>
                                  <p:childTnLst>
                                    <p:set>
                                      <p:cBhvr>
                                        <p:cTn id="207" dur="1" fill="hold">
                                          <p:stCondLst>
                                            <p:cond delay="0"/>
                                          </p:stCondLst>
                                        </p:cTn>
                                        <p:tgtEl>
                                          <p:spTgt spid="486"/>
                                        </p:tgtEl>
                                        <p:attrNameLst>
                                          <p:attrName>style.visibility</p:attrName>
                                        </p:attrNameLst>
                                      </p:cBhvr>
                                      <p:to>
                                        <p:strVal val="hidden"/>
                                      </p:to>
                                    </p:set>
                                  </p:childTnLst>
                                </p:cTn>
                              </p:par>
                            </p:childTnLst>
                          </p:cTn>
                        </p:par>
                        <p:par>
                          <p:cTn id="208" fill="hold">
                            <p:stCondLst>
                              <p:cond delay="68000"/>
                            </p:stCondLst>
                            <p:childTnLst>
                              <p:par>
                                <p:cTn id="209" presetID="1" presetClass="exit" presetSubtype="0" fill="hold" grpId="0" nodeType="afterEffect">
                                  <p:stCondLst>
                                    <p:cond delay="1000"/>
                                  </p:stCondLst>
                                  <p:childTnLst>
                                    <p:set>
                                      <p:cBhvr>
                                        <p:cTn id="210" dur="1" fill="hold">
                                          <p:stCondLst>
                                            <p:cond delay="0"/>
                                          </p:stCondLst>
                                        </p:cTn>
                                        <p:tgtEl>
                                          <p:spTgt spid="485"/>
                                        </p:tgtEl>
                                        <p:attrNameLst>
                                          <p:attrName>style.visibility</p:attrName>
                                        </p:attrNameLst>
                                      </p:cBhvr>
                                      <p:to>
                                        <p:strVal val="hidden"/>
                                      </p:to>
                                    </p:set>
                                  </p:childTnLst>
                                </p:cTn>
                              </p:par>
                            </p:childTnLst>
                          </p:cTn>
                        </p:par>
                        <p:par>
                          <p:cTn id="211" fill="hold">
                            <p:stCondLst>
                              <p:cond delay="69000"/>
                            </p:stCondLst>
                            <p:childTnLst>
                              <p:par>
                                <p:cTn id="212" presetID="1" presetClass="exit" presetSubtype="0" fill="hold" grpId="0" nodeType="afterEffect">
                                  <p:stCondLst>
                                    <p:cond delay="1000"/>
                                  </p:stCondLst>
                                  <p:childTnLst>
                                    <p:set>
                                      <p:cBhvr>
                                        <p:cTn id="213" dur="1" fill="hold">
                                          <p:stCondLst>
                                            <p:cond delay="0"/>
                                          </p:stCondLst>
                                        </p:cTn>
                                        <p:tgtEl>
                                          <p:spTgt spid="484"/>
                                        </p:tgtEl>
                                        <p:attrNameLst>
                                          <p:attrName>style.visibility</p:attrName>
                                        </p:attrNameLst>
                                      </p:cBhvr>
                                      <p:to>
                                        <p:strVal val="hidden"/>
                                      </p:to>
                                    </p:set>
                                  </p:childTnLst>
                                </p:cTn>
                              </p:par>
                            </p:childTnLst>
                          </p:cTn>
                        </p:par>
                        <p:par>
                          <p:cTn id="214" fill="hold">
                            <p:stCondLst>
                              <p:cond delay="70000"/>
                            </p:stCondLst>
                            <p:childTnLst>
                              <p:par>
                                <p:cTn id="215" presetID="1" presetClass="exit" presetSubtype="0" fill="hold" grpId="0" nodeType="afterEffect">
                                  <p:stCondLst>
                                    <p:cond delay="1000"/>
                                  </p:stCondLst>
                                  <p:childTnLst>
                                    <p:set>
                                      <p:cBhvr>
                                        <p:cTn id="216" dur="1" fill="hold">
                                          <p:stCondLst>
                                            <p:cond delay="0"/>
                                          </p:stCondLst>
                                        </p:cTn>
                                        <p:tgtEl>
                                          <p:spTgt spid="483"/>
                                        </p:tgtEl>
                                        <p:attrNameLst>
                                          <p:attrName>style.visibility</p:attrName>
                                        </p:attrNameLst>
                                      </p:cBhvr>
                                      <p:to>
                                        <p:strVal val="hidden"/>
                                      </p:to>
                                    </p:set>
                                  </p:childTnLst>
                                </p:cTn>
                              </p:par>
                            </p:childTnLst>
                          </p:cTn>
                        </p:par>
                        <p:par>
                          <p:cTn id="217" fill="hold">
                            <p:stCondLst>
                              <p:cond delay="71000"/>
                            </p:stCondLst>
                            <p:childTnLst>
                              <p:par>
                                <p:cTn id="218" presetID="1" presetClass="exit" presetSubtype="0" fill="hold" grpId="0" nodeType="afterEffect">
                                  <p:stCondLst>
                                    <p:cond delay="1000"/>
                                  </p:stCondLst>
                                  <p:childTnLst>
                                    <p:set>
                                      <p:cBhvr>
                                        <p:cTn id="219" dur="1" fill="hold">
                                          <p:stCondLst>
                                            <p:cond delay="0"/>
                                          </p:stCondLst>
                                        </p:cTn>
                                        <p:tgtEl>
                                          <p:spTgt spid="482"/>
                                        </p:tgtEl>
                                        <p:attrNameLst>
                                          <p:attrName>style.visibility</p:attrName>
                                        </p:attrNameLst>
                                      </p:cBhvr>
                                      <p:to>
                                        <p:strVal val="hidden"/>
                                      </p:to>
                                    </p:set>
                                  </p:childTnLst>
                                </p:cTn>
                              </p:par>
                            </p:childTnLst>
                          </p:cTn>
                        </p:par>
                        <p:par>
                          <p:cTn id="220" fill="hold">
                            <p:stCondLst>
                              <p:cond delay="72000"/>
                            </p:stCondLst>
                            <p:childTnLst>
                              <p:par>
                                <p:cTn id="221" presetID="1" presetClass="exit" presetSubtype="0" fill="hold" grpId="0" nodeType="afterEffect">
                                  <p:stCondLst>
                                    <p:cond delay="1000"/>
                                  </p:stCondLst>
                                  <p:childTnLst>
                                    <p:set>
                                      <p:cBhvr>
                                        <p:cTn id="222" dur="1" fill="hold">
                                          <p:stCondLst>
                                            <p:cond delay="0"/>
                                          </p:stCondLst>
                                        </p:cTn>
                                        <p:tgtEl>
                                          <p:spTgt spid="481"/>
                                        </p:tgtEl>
                                        <p:attrNameLst>
                                          <p:attrName>style.visibility</p:attrName>
                                        </p:attrNameLst>
                                      </p:cBhvr>
                                      <p:to>
                                        <p:strVal val="hidden"/>
                                      </p:to>
                                    </p:set>
                                  </p:childTnLst>
                                </p:cTn>
                              </p:par>
                            </p:childTnLst>
                          </p:cTn>
                        </p:par>
                        <p:par>
                          <p:cTn id="223" fill="hold">
                            <p:stCondLst>
                              <p:cond delay="73000"/>
                            </p:stCondLst>
                            <p:childTnLst>
                              <p:par>
                                <p:cTn id="224" presetID="1" presetClass="exit" presetSubtype="0" fill="hold" grpId="0" nodeType="afterEffect">
                                  <p:stCondLst>
                                    <p:cond delay="1000"/>
                                  </p:stCondLst>
                                  <p:childTnLst>
                                    <p:set>
                                      <p:cBhvr>
                                        <p:cTn id="225" dur="1" fill="hold">
                                          <p:stCondLst>
                                            <p:cond delay="0"/>
                                          </p:stCondLst>
                                        </p:cTn>
                                        <p:tgtEl>
                                          <p:spTgt spid="480"/>
                                        </p:tgtEl>
                                        <p:attrNameLst>
                                          <p:attrName>style.visibility</p:attrName>
                                        </p:attrNameLst>
                                      </p:cBhvr>
                                      <p:to>
                                        <p:strVal val="hidden"/>
                                      </p:to>
                                    </p:set>
                                  </p:childTnLst>
                                </p:cTn>
                              </p:par>
                            </p:childTnLst>
                          </p:cTn>
                        </p:par>
                        <p:par>
                          <p:cTn id="226" fill="hold">
                            <p:stCondLst>
                              <p:cond delay="74000"/>
                            </p:stCondLst>
                            <p:childTnLst>
                              <p:par>
                                <p:cTn id="227" presetID="1" presetClass="exit" presetSubtype="0" fill="hold" grpId="0" nodeType="afterEffect">
                                  <p:stCondLst>
                                    <p:cond delay="1000"/>
                                  </p:stCondLst>
                                  <p:childTnLst>
                                    <p:set>
                                      <p:cBhvr>
                                        <p:cTn id="228" dur="1" fill="hold">
                                          <p:stCondLst>
                                            <p:cond delay="0"/>
                                          </p:stCondLst>
                                        </p:cTn>
                                        <p:tgtEl>
                                          <p:spTgt spid="479"/>
                                        </p:tgtEl>
                                        <p:attrNameLst>
                                          <p:attrName>style.visibility</p:attrName>
                                        </p:attrNameLst>
                                      </p:cBhvr>
                                      <p:to>
                                        <p:strVal val="hidden"/>
                                      </p:to>
                                    </p:set>
                                  </p:childTnLst>
                                </p:cTn>
                              </p:par>
                            </p:childTnLst>
                          </p:cTn>
                        </p:par>
                        <p:par>
                          <p:cTn id="229" fill="hold">
                            <p:stCondLst>
                              <p:cond delay="75000"/>
                            </p:stCondLst>
                            <p:childTnLst>
                              <p:par>
                                <p:cTn id="230" presetID="1" presetClass="exit" presetSubtype="0" fill="hold" grpId="0" nodeType="afterEffect">
                                  <p:stCondLst>
                                    <p:cond delay="1000"/>
                                  </p:stCondLst>
                                  <p:childTnLst>
                                    <p:set>
                                      <p:cBhvr>
                                        <p:cTn id="231" dur="1" fill="hold">
                                          <p:stCondLst>
                                            <p:cond delay="0"/>
                                          </p:stCondLst>
                                        </p:cTn>
                                        <p:tgtEl>
                                          <p:spTgt spid="478"/>
                                        </p:tgtEl>
                                        <p:attrNameLst>
                                          <p:attrName>style.visibility</p:attrName>
                                        </p:attrNameLst>
                                      </p:cBhvr>
                                      <p:to>
                                        <p:strVal val="hidden"/>
                                      </p:to>
                                    </p:set>
                                  </p:childTnLst>
                                </p:cTn>
                              </p:par>
                            </p:childTnLst>
                          </p:cTn>
                        </p:par>
                        <p:par>
                          <p:cTn id="232" fill="hold">
                            <p:stCondLst>
                              <p:cond delay="76000"/>
                            </p:stCondLst>
                            <p:childTnLst>
                              <p:par>
                                <p:cTn id="233" presetID="1" presetClass="exit" presetSubtype="0" fill="hold" grpId="0" nodeType="afterEffect">
                                  <p:stCondLst>
                                    <p:cond delay="1000"/>
                                  </p:stCondLst>
                                  <p:childTnLst>
                                    <p:set>
                                      <p:cBhvr>
                                        <p:cTn id="234" dur="1" fill="hold">
                                          <p:stCondLst>
                                            <p:cond delay="0"/>
                                          </p:stCondLst>
                                        </p:cTn>
                                        <p:tgtEl>
                                          <p:spTgt spid="477"/>
                                        </p:tgtEl>
                                        <p:attrNameLst>
                                          <p:attrName>style.visibility</p:attrName>
                                        </p:attrNameLst>
                                      </p:cBhvr>
                                      <p:to>
                                        <p:strVal val="hidden"/>
                                      </p:to>
                                    </p:set>
                                  </p:childTnLst>
                                </p:cTn>
                              </p:par>
                            </p:childTnLst>
                          </p:cTn>
                        </p:par>
                        <p:par>
                          <p:cTn id="235" fill="hold">
                            <p:stCondLst>
                              <p:cond delay="77000"/>
                            </p:stCondLst>
                            <p:childTnLst>
                              <p:par>
                                <p:cTn id="236" presetID="1" presetClass="exit" presetSubtype="0" fill="hold" grpId="0" nodeType="afterEffect">
                                  <p:stCondLst>
                                    <p:cond delay="1000"/>
                                  </p:stCondLst>
                                  <p:childTnLst>
                                    <p:set>
                                      <p:cBhvr>
                                        <p:cTn id="237" dur="1" fill="hold">
                                          <p:stCondLst>
                                            <p:cond delay="0"/>
                                          </p:stCondLst>
                                        </p:cTn>
                                        <p:tgtEl>
                                          <p:spTgt spid="476"/>
                                        </p:tgtEl>
                                        <p:attrNameLst>
                                          <p:attrName>style.visibility</p:attrName>
                                        </p:attrNameLst>
                                      </p:cBhvr>
                                      <p:to>
                                        <p:strVal val="hidden"/>
                                      </p:to>
                                    </p:set>
                                  </p:childTnLst>
                                </p:cTn>
                              </p:par>
                            </p:childTnLst>
                          </p:cTn>
                        </p:par>
                        <p:par>
                          <p:cTn id="238" fill="hold">
                            <p:stCondLst>
                              <p:cond delay="78000"/>
                            </p:stCondLst>
                            <p:childTnLst>
                              <p:par>
                                <p:cTn id="239" presetID="1" presetClass="exit" presetSubtype="0" fill="hold" grpId="0" nodeType="afterEffect">
                                  <p:stCondLst>
                                    <p:cond delay="1000"/>
                                  </p:stCondLst>
                                  <p:childTnLst>
                                    <p:set>
                                      <p:cBhvr>
                                        <p:cTn id="240" dur="1" fill="hold">
                                          <p:stCondLst>
                                            <p:cond delay="0"/>
                                          </p:stCondLst>
                                        </p:cTn>
                                        <p:tgtEl>
                                          <p:spTgt spid="475"/>
                                        </p:tgtEl>
                                        <p:attrNameLst>
                                          <p:attrName>style.visibility</p:attrName>
                                        </p:attrNameLst>
                                      </p:cBhvr>
                                      <p:to>
                                        <p:strVal val="hidden"/>
                                      </p:to>
                                    </p:set>
                                  </p:childTnLst>
                                </p:cTn>
                              </p:par>
                            </p:childTnLst>
                          </p:cTn>
                        </p:par>
                        <p:par>
                          <p:cTn id="241" fill="hold">
                            <p:stCondLst>
                              <p:cond delay="79000"/>
                            </p:stCondLst>
                            <p:childTnLst>
                              <p:par>
                                <p:cTn id="242" presetID="1" presetClass="exit" presetSubtype="0" fill="hold" grpId="0" nodeType="afterEffect">
                                  <p:stCondLst>
                                    <p:cond delay="1000"/>
                                  </p:stCondLst>
                                  <p:childTnLst>
                                    <p:set>
                                      <p:cBhvr>
                                        <p:cTn id="243" dur="1" fill="hold">
                                          <p:stCondLst>
                                            <p:cond delay="0"/>
                                          </p:stCondLst>
                                        </p:cTn>
                                        <p:tgtEl>
                                          <p:spTgt spid="474"/>
                                        </p:tgtEl>
                                        <p:attrNameLst>
                                          <p:attrName>style.visibility</p:attrName>
                                        </p:attrNameLst>
                                      </p:cBhvr>
                                      <p:to>
                                        <p:strVal val="hidden"/>
                                      </p:to>
                                    </p:set>
                                  </p:childTnLst>
                                </p:cTn>
                              </p:par>
                            </p:childTnLst>
                          </p:cTn>
                        </p:par>
                        <p:par>
                          <p:cTn id="244" fill="hold">
                            <p:stCondLst>
                              <p:cond delay="80000"/>
                            </p:stCondLst>
                            <p:childTnLst>
                              <p:par>
                                <p:cTn id="245" presetID="1" presetClass="exit" presetSubtype="0" fill="hold" grpId="0" nodeType="afterEffect">
                                  <p:stCondLst>
                                    <p:cond delay="1000"/>
                                  </p:stCondLst>
                                  <p:childTnLst>
                                    <p:set>
                                      <p:cBhvr>
                                        <p:cTn id="246" dur="1" fill="hold">
                                          <p:stCondLst>
                                            <p:cond delay="0"/>
                                          </p:stCondLst>
                                        </p:cTn>
                                        <p:tgtEl>
                                          <p:spTgt spid="473"/>
                                        </p:tgtEl>
                                        <p:attrNameLst>
                                          <p:attrName>style.visibility</p:attrName>
                                        </p:attrNameLst>
                                      </p:cBhvr>
                                      <p:to>
                                        <p:strVal val="hidden"/>
                                      </p:to>
                                    </p:set>
                                  </p:childTnLst>
                                </p:cTn>
                              </p:par>
                            </p:childTnLst>
                          </p:cTn>
                        </p:par>
                        <p:par>
                          <p:cTn id="247" fill="hold">
                            <p:stCondLst>
                              <p:cond delay="81000"/>
                            </p:stCondLst>
                            <p:childTnLst>
                              <p:par>
                                <p:cTn id="248" presetID="1" presetClass="exit" presetSubtype="0" fill="hold" grpId="0" nodeType="afterEffect">
                                  <p:stCondLst>
                                    <p:cond delay="1000"/>
                                  </p:stCondLst>
                                  <p:childTnLst>
                                    <p:set>
                                      <p:cBhvr>
                                        <p:cTn id="249" dur="1" fill="hold">
                                          <p:stCondLst>
                                            <p:cond delay="0"/>
                                          </p:stCondLst>
                                        </p:cTn>
                                        <p:tgtEl>
                                          <p:spTgt spid="472"/>
                                        </p:tgtEl>
                                        <p:attrNameLst>
                                          <p:attrName>style.visibility</p:attrName>
                                        </p:attrNameLst>
                                      </p:cBhvr>
                                      <p:to>
                                        <p:strVal val="hidden"/>
                                      </p:to>
                                    </p:set>
                                  </p:childTnLst>
                                </p:cTn>
                              </p:par>
                            </p:childTnLst>
                          </p:cTn>
                        </p:par>
                        <p:par>
                          <p:cTn id="250" fill="hold">
                            <p:stCondLst>
                              <p:cond delay="82000"/>
                            </p:stCondLst>
                            <p:childTnLst>
                              <p:par>
                                <p:cTn id="251" presetID="1" presetClass="exit" presetSubtype="0" fill="hold" grpId="0" nodeType="afterEffect">
                                  <p:stCondLst>
                                    <p:cond delay="1000"/>
                                  </p:stCondLst>
                                  <p:childTnLst>
                                    <p:set>
                                      <p:cBhvr>
                                        <p:cTn id="252" dur="1" fill="hold">
                                          <p:stCondLst>
                                            <p:cond delay="0"/>
                                          </p:stCondLst>
                                        </p:cTn>
                                        <p:tgtEl>
                                          <p:spTgt spid="471"/>
                                        </p:tgtEl>
                                        <p:attrNameLst>
                                          <p:attrName>style.visibility</p:attrName>
                                        </p:attrNameLst>
                                      </p:cBhvr>
                                      <p:to>
                                        <p:strVal val="hidden"/>
                                      </p:to>
                                    </p:set>
                                  </p:childTnLst>
                                </p:cTn>
                              </p:par>
                            </p:childTnLst>
                          </p:cTn>
                        </p:par>
                        <p:par>
                          <p:cTn id="253" fill="hold">
                            <p:stCondLst>
                              <p:cond delay="83000"/>
                            </p:stCondLst>
                            <p:childTnLst>
                              <p:par>
                                <p:cTn id="254" presetID="1" presetClass="exit" presetSubtype="0" fill="hold" grpId="0" nodeType="afterEffect">
                                  <p:stCondLst>
                                    <p:cond delay="1000"/>
                                  </p:stCondLst>
                                  <p:childTnLst>
                                    <p:set>
                                      <p:cBhvr>
                                        <p:cTn id="255" dur="1" fill="hold">
                                          <p:stCondLst>
                                            <p:cond delay="0"/>
                                          </p:stCondLst>
                                        </p:cTn>
                                        <p:tgtEl>
                                          <p:spTgt spid="470"/>
                                        </p:tgtEl>
                                        <p:attrNameLst>
                                          <p:attrName>style.visibility</p:attrName>
                                        </p:attrNameLst>
                                      </p:cBhvr>
                                      <p:to>
                                        <p:strVal val="hidden"/>
                                      </p:to>
                                    </p:set>
                                  </p:childTnLst>
                                </p:cTn>
                              </p:par>
                            </p:childTnLst>
                          </p:cTn>
                        </p:par>
                        <p:par>
                          <p:cTn id="256" fill="hold">
                            <p:stCondLst>
                              <p:cond delay="84000"/>
                            </p:stCondLst>
                            <p:childTnLst>
                              <p:par>
                                <p:cTn id="257" presetID="1" presetClass="exit" presetSubtype="0" fill="hold" grpId="0" nodeType="afterEffect">
                                  <p:stCondLst>
                                    <p:cond delay="1000"/>
                                  </p:stCondLst>
                                  <p:childTnLst>
                                    <p:set>
                                      <p:cBhvr>
                                        <p:cTn id="258" dur="1" fill="hold">
                                          <p:stCondLst>
                                            <p:cond delay="0"/>
                                          </p:stCondLst>
                                        </p:cTn>
                                        <p:tgtEl>
                                          <p:spTgt spid="469"/>
                                        </p:tgtEl>
                                        <p:attrNameLst>
                                          <p:attrName>style.visibility</p:attrName>
                                        </p:attrNameLst>
                                      </p:cBhvr>
                                      <p:to>
                                        <p:strVal val="hidden"/>
                                      </p:to>
                                    </p:set>
                                  </p:childTnLst>
                                </p:cTn>
                              </p:par>
                            </p:childTnLst>
                          </p:cTn>
                        </p:par>
                        <p:par>
                          <p:cTn id="259" fill="hold">
                            <p:stCondLst>
                              <p:cond delay="85000"/>
                            </p:stCondLst>
                            <p:childTnLst>
                              <p:par>
                                <p:cTn id="260" presetID="1" presetClass="exit" presetSubtype="0" fill="hold" grpId="0" nodeType="afterEffect">
                                  <p:stCondLst>
                                    <p:cond delay="1000"/>
                                  </p:stCondLst>
                                  <p:childTnLst>
                                    <p:set>
                                      <p:cBhvr>
                                        <p:cTn id="261" dur="1" fill="hold">
                                          <p:stCondLst>
                                            <p:cond delay="0"/>
                                          </p:stCondLst>
                                        </p:cTn>
                                        <p:tgtEl>
                                          <p:spTgt spid="468"/>
                                        </p:tgtEl>
                                        <p:attrNameLst>
                                          <p:attrName>style.visibility</p:attrName>
                                        </p:attrNameLst>
                                      </p:cBhvr>
                                      <p:to>
                                        <p:strVal val="hidden"/>
                                      </p:to>
                                    </p:set>
                                  </p:childTnLst>
                                </p:cTn>
                              </p:par>
                            </p:childTnLst>
                          </p:cTn>
                        </p:par>
                        <p:par>
                          <p:cTn id="262" fill="hold">
                            <p:stCondLst>
                              <p:cond delay="86000"/>
                            </p:stCondLst>
                            <p:childTnLst>
                              <p:par>
                                <p:cTn id="263" presetID="1" presetClass="exit" presetSubtype="0" fill="hold" grpId="0" nodeType="afterEffect">
                                  <p:stCondLst>
                                    <p:cond delay="1000"/>
                                  </p:stCondLst>
                                  <p:childTnLst>
                                    <p:set>
                                      <p:cBhvr>
                                        <p:cTn id="264" dur="1" fill="hold">
                                          <p:stCondLst>
                                            <p:cond delay="0"/>
                                          </p:stCondLst>
                                        </p:cTn>
                                        <p:tgtEl>
                                          <p:spTgt spid="467"/>
                                        </p:tgtEl>
                                        <p:attrNameLst>
                                          <p:attrName>style.visibility</p:attrName>
                                        </p:attrNameLst>
                                      </p:cBhvr>
                                      <p:to>
                                        <p:strVal val="hidden"/>
                                      </p:to>
                                    </p:set>
                                  </p:childTnLst>
                                </p:cTn>
                              </p:par>
                            </p:childTnLst>
                          </p:cTn>
                        </p:par>
                        <p:par>
                          <p:cTn id="265" fill="hold">
                            <p:stCondLst>
                              <p:cond delay="87000"/>
                            </p:stCondLst>
                            <p:childTnLst>
                              <p:par>
                                <p:cTn id="266" presetID="1" presetClass="exit" presetSubtype="0" fill="hold" grpId="0" nodeType="afterEffect">
                                  <p:stCondLst>
                                    <p:cond delay="1000"/>
                                  </p:stCondLst>
                                  <p:childTnLst>
                                    <p:set>
                                      <p:cBhvr>
                                        <p:cTn id="267" dur="1" fill="hold">
                                          <p:stCondLst>
                                            <p:cond delay="0"/>
                                          </p:stCondLst>
                                        </p:cTn>
                                        <p:tgtEl>
                                          <p:spTgt spid="466"/>
                                        </p:tgtEl>
                                        <p:attrNameLst>
                                          <p:attrName>style.visibility</p:attrName>
                                        </p:attrNameLst>
                                      </p:cBhvr>
                                      <p:to>
                                        <p:strVal val="hidden"/>
                                      </p:to>
                                    </p:set>
                                  </p:childTnLst>
                                </p:cTn>
                              </p:par>
                            </p:childTnLst>
                          </p:cTn>
                        </p:par>
                        <p:par>
                          <p:cTn id="268" fill="hold">
                            <p:stCondLst>
                              <p:cond delay="88000"/>
                            </p:stCondLst>
                            <p:childTnLst>
                              <p:par>
                                <p:cTn id="269" presetID="1" presetClass="exit" presetSubtype="0" fill="hold" grpId="0" nodeType="afterEffect">
                                  <p:stCondLst>
                                    <p:cond delay="1000"/>
                                  </p:stCondLst>
                                  <p:childTnLst>
                                    <p:set>
                                      <p:cBhvr>
                                        <p:cTn id="270" dur="1" fill="hold">
                                          <p:stCondLst>
                                            <p:cond delay="0"/>
                                          </p:stCondLst>
                                        </p:cTn>
                                        <p:tgtEl>
                                          <p:spTgt spid="465"/>
                                        </p:tgtEl>
                                        <p:attrNameLst>
                                          <p:attrName>style.visibility</p:attrName>
                                        </p:attrNameLst>
                                      </p:cBhvr>
                                      <p:to>
                                        <p:strVal val="hidden"/>
                                      </p:to>
                                    </p:set>
                                  </p:childTnLst>
                                </p:cTn>
                              </p:par>
                            </p:childTnLst>
                          </p:cTn>
                        </p:par>
                        <p:par>
                          <p:cTn id="271" fill="hold">
                            <p:stCondLst>
                              <p:cond delay="89000"/>
                            </p:stCondLst>
                            <p:childTnLst>
                              <p:par>
                                <p:cTn id="272" presetID="1" presetClass="exit" presetSubtype="0" fill="hold" grpId="0" nodeType="afterEffect">
                                  <p:stCondLst>
                                    <p:cond delay="1000"/>
                                  </p:stCondLst>
                                  <p:childTnLst>
                                    <p:set>
                                      <p:cBhvr>
                                        <p:cTn id="273" dur="1" fill="hold">
                                          <p:stCondLst>
                                            <p:cond delay="0"/>
                                          </p:stCondLst>
                                        </p:cTn>
                                        <p:tgtEl>
                                          <p:spTgt spid="464"/>
                                        </p:tgtEl>
                                        <p:attrNameLst>
                                          <p:attrName>style.visibility</p:attrName>
                                        </p:attrNameLst>
                                      </p:cBhvr>
                                      <p:to>
                                        <p:strVal val="hidden"/>
                                      </p:to>
                                    </p:set>
                                  </p:childTnLst>
                                </p:cTn>
                              </p:par>
                            </p:childTnLst>
                          </p:cTn>
                        </p:par>
                        <p:par>
                          <p:cTn id="274" fill="hold">
                            <p:stCondLst>
                              <p:cond delay="90000"/>
                            </p:stCondLst>
                            <p:childTnLst>
                              <p:par>
                                <p:cTn id="275" presetID="1" presetClass="exit" presetSubtype="0" fill="hold" grpId="0" nodeType="afterEffect">
                                  <p:stCondLst>
                                    <p:cond delay="1000"/>
                                  </p:stCondLst>
                                  <p:childTnLst>
                                    <p:set>
                                      <p:cBhvr>
                                        <p:cTn id="276" dur="1" fill="hold">
                                          <p:stCondLst>
                                            <p:cond delay="0"/>
                                          </p:stCondLst>
                                        </p:cTn>
                                        <p:tgtEl>
                                          <p:spTgt spid="463"/>
                                        </p:tgtEl>
                                        <p:attrNameLst>
                                          <p:attrName>style.visibility</p:attrName>
                                        </p:attrNameLst>
                                      </p:cBhvr>
                                      <p:to>
                                        <p:strVal val="hidden"/>
                                      </p:to>
                                    </p:set>
                                  </p:childTnLst>
                                </p:cTn>
                              </p:par>
                            </p:childTnLst>
                          </p:cTn>
                        </p:par>
                        <p:par>
                          <p:cTn id="277" fill="hold">
                            <p:stCondLst>
                              <p:cond delay="91000"/>
                            </p:stCondLst>
                            <p:childTnLst>
                              <p:par>
                                <p:cTn id="278" presetID="1" presetClass="exit" presetSubtype="0" fill="hold" grpId="0" nodeType="afterEffect">
                                  <p:stCondLst>
                                    <p:cond delay="1000"/>
                                  </p:stCondLst>
                                  <p:childTnLst>
                                    <p:set>
                                      <p:cBhvr>
                                        <p:cTn id="279" dur="1" fill="hold">
                                          <p:stCondLst>
                                            <p:cond delay="0"/>
                                          </p:stCondLst>
                                        </p:cTn>
                                        <p:tgtEl>
                                          <p:spTgt spid="462"/>
                                        </p:tgtEl>
                                        <p:attrNameLst>
                                          <p:attrName>style.visibility</p:attrName>
                                        </p:attrNameLst>
                                      </p:cBhvr>
                                      <p:to>
                                        <p:strVal val="hidden"/>
                                      </p:to>
                                    </p:set>
                                  </p:childTnLst>
                                </p:cTn>
                              </p:par>
                            </p:childTnLst>
                          </p:cTn>
                        </p:par>
                        <p:par>
                          <p:cTn id="280" fill="hold">
                            <p:stCondLst>
                              <p:cond delay="92000"/>
                            </p:stCondLst>
                            <p:childTnLst>
                              <p:par>
                                <p:cTn id="281" presetID="1" presetClass="exit" presetSubtype="0" fill="hold" grpId="0" nodeType="afterEffect">
                                  <p:stCondLst>
                                    <p:cond delay="1000"/>
                                  </p:stCondLst>
                                  <p:childTnLst>
                                    <p:set>
                                      <p:cBhvr>
                                        <p:cTn id="282" dur="1" fill="hold">
                                          <p:stCondLst>
                                            <p:cond delay="0"/>
                                          </p:stCondLst>
                                        </p:cTn>
                                        <p:tgtEl>
                                          <p:spTgt spid="461"/>
                                        </p:tgtEl>
                                        <p:attrNameLst>
                                          <p:attrName>style.visibility</p:attrName>
                                        </p:attrNameLst>
                                      </p:cBhvr>
                                      <p:to>
                                        <p:strVal val="hidden"/>
                                      </p:to>
                                    </p:set>
                                  </p:childTnLst>
                                </p:cTn>
                              </p:par>
                            </p:childTnLst>
                          </p:cTn>
                        </p:par>
                        <p:par>
                          <p:cTn id="283" fill="hold">
                            <p:stCondLst>
                              <p:cond delay="93000"/>
                            </p:stCondLst>
                            <p:childTnLst>
                              <p:par>
                                <p:cTn id="284" presetID="1" presetClass="exit" presetSubtype="0" fill="hold" grpId="0" nodeType="afterEffect">
                                  <p:stCondLst>
                                    <p:cond delay="1000"/>
                                  </p:stCondLst>
                                  <p:childTnLst>
                                    <p:set>
                                      <p:cBhvr>
                                        <p:cTn id="285" dur="1" fill="hold">
                                          <p:stCondLst>
                                            <p:cond delay="0"/>
                                          </p:stCondLst>
                                        </p:cTn>
                                        <p:tgtEl>
                                          <p:spTgt spid="460"/>
                                        </p:tgtEl>
                                        <p:attrNameLst>
                                          <p:attrName>style.visibility</p:attrName>
                                        </p:attrNameLst>
                                      </p:cBhvr>
                                      <p:to>
                                        <p:strVal val="hidden"/>
                                      </p:to>
                                    </p:set>
                                  </p:childTnLst>
                                </p:cTn>
                              </p:par>
                            </p:childTnLst>
                          </p:cTn>
                        </p:par>
                        <p:par>
                          <p:cTn id="286" fill="hold">
                            <p:stCondLst>
                              <p:cond delay="94000"/>
                            </p:stCondLst>
                            <p:childTnLst>
                              <p:par>
                                <p:cTn id="287" presetID="1" presetClass="exit" presetSubtype="0" fill="hold" grpId="0" nodeType="afterEffect">
                                  <p:stCondLst>
                                    <p:cond delay="1000"/>
                                  </p:stCondLst>
                                  <p:childTnLst>
                                    <p:set>
                                      <p:cBhvr>
                                        <p:cTn id="288" dur="1" fill="hold">
                                          <p:stCondLst>
                                            <p:cond delay="0"/>
                                          </p:stCondLst>
                                        </p:cTn>
                                        <p:tgtEl>
                                          <p:spTgt spid="459"/>
                                        </p:tgtEl>
                                        <p:attrNameLst>
                                          <p:attrName>style.visibility</p:attrName>
                                        </p:attrNameLst>
                                      </p:cBhvr>
                                      <p:to>
                                        <p:strVal val="hidden"/>
                                      </p:to>
                                    </p:set>
                                  </p:childTnLst>
                                </p:cTn>
                              </p:par>
                            </p:childTnLst>
                          </p:cTn>
                        </p:par>
                        <p:par>
                          <p:cTn id="289" fill="hold">
                            <p:stCondLst>
                              <p:cond delay="95000"/>
                            </p:stCondLst>
                            <p:childTnLst>
                              <p:par>
                                <p:cTn id="290" presetID="1" presetClass="exit" presetSubtype="0" fill="hold" grpId="0" nodeType="afterEffect">
                                  <p:stCondLst>
                                    <p:cond delay="1000"/>
                                  </p:stCondLst>
                                  <p:childTnLst>
                                    <p:set>
                                      <p:cBhvr>
                                        <p:cTn id="291" dur="1" fill="hold">
                                          <p:stCondLst>
                                            <p:cond delay="0"/>
                                          </p:stCondLst>
                                        </p:cTn>
                                        <p:tgtEl>
                                          <p:spTgt spid="458"/>
                                        </p:tgtEl>
                                        <p:attrNameLst>
                                          <p:attrName>style.visibility</p:attrName>
                                        </p:attrNameLst>
                                      </p:cBhvr>
                                      <p:to>
                                        <p:strVal val="hidden"/>
                                      </p:to>
                                    </p:set>
                                  </p:childTnLst>
                                </p:cTn>
                              </p:par>
                            </p:childTnLst>
                          </p:cTn>
                        </p:par>
                        <p:par>
                          <p:cTn id="292" fill="hold">
                            <p:stCondLst>
                              <p:cond delay="96000"/>
                            </p:stCondLst>
                            <p:childTnLst>
                              <p:par>
                                <p:cTn id="293" presetID="1" presetClass="exit" presetSubtype="0" fill="hold" grpId="0" nodeType="afterEffect">
                                  <p:stCondLst>
                                    <p:cond delay="1000"/>
                                  </p:stCondLst>
                                  <p:childTnLst>
                                    <p:set>
                                      <p:cBhvr>
                                        <p:cTn id="294" dur="1" fill="hold">
                                          <p:stCondLst>
                                            <p:cond delay="0"/>
                                          </p:stCondLst>
                                        </p:cTn>
                                        <p:tgtEl>
                                          <p:spTgt spid="457"/>
                                        </p:tgtEl>
                                        <p:attrNameLst>
                                          <p:attrName>style.visibility</p:attrName>
                                        </p:attrNameLst>
                                      </p:cBhvr>
                                      <p:to>
                                        <p:strVal val="hidden"/>
                                      </p:to>
                                    </p:set>
                                  </p:childTnLst>
                                </p:cTn>
                              </p:par>
                            </p:childTnLst>
                          </p:cTn>
                        </p:par>
                        <p:par>
                          <p:cTn id="295" fill="hold">
                            <p:stCondLst>
                              <p:cond delay="97000"/>
                            </p:stCondLst>
                            <p:childTnLst>
                              <p:par>
                                <p:cTn id="296" presetID="1" presetClass="exit" presetSubtype="0" fill="hold" grpId="0" nodeType="afterEffect">
                                  <p:stCondLst>
                                    <p:cond delay="1000"/>
                                  </p:stCondLst>
                                  <p:childTnLst>
                                    <p:set>
                                      <p:cBhvr>
                                        <p:cTn id="297" dur="1" fill="hold">
                                          <p:stCondLst>
                                            <p:cond delay="0"/>
                                          </p:stCondLst>
                                        </p:cTn>
                                        <p:tgtEl>
                                          <p:spTgt spid="456"/>
                                        </p:tgtEl>
                                        <p:attrNameLst>
                                          <p:attrName>style.visibility</p:attrName>
                                        </p:attrNameLst>
                                      </p:cBhvr>
                                      <p:to>
                                        <p:strVal val="hidden"/>
                                      </p:to>
                                    </p:set>
                                  </p:childTnLst>
                                </p:cTn>
                              </p:par>
                            </p:childTnLst>
                          </p:cTn>
                        </p:par>
                        <p:par>
                          <p:cTn id="298" fill="hold">
                            <p:stCondLst>
                              <p:cond delay="98000"/>
                            </p:stCondLst>
                            <p:childTnLst>
                              <p:par>
                                <p:cTn id="299" presetID="1" presetClass="exit" presetSubtype="0" fill="hold" grpId="0" nodeType="afterEffect">
                                  <p:stCondLst>
                                    <p:cond delay="1000"/>
                                  </p:stCondLst>
                                  <p:childTnLst>
                                    <p:set>
                                      <p:cBhvr>
                                        <p:cTn id="300" dur="1" fill="hold">
                                          <p:stCondLst>
                                            <p:cond delay="0"/>
                                          </p:stCondLst>
                                        </p:cTn>
                                        <p:tgtEl>
                                          <p:spTgt spid="455"/>
                                        </p:tgtEl>
                                        <p:attrNameLst>
                                          <p:attrName>style.visibility</p:attrName>
                                        </p:attrNameLst>
                                      </p:cBhvr>
                                      <p:to>
                                        <p:strVal val="hidden"/>
                                      </p:to>
                                    </p:set>
                                  </p:childTnLst>
                                </p:cTn>
                              </p:par>
                            </p:childTnLst>
                          </p:cTn>
                        </p:par>
                        <p:par>
                          <p:cTn id="301" fill="hold">
                            <p:stCondLst>
                              <p:cond delay="99000"/>
                            </p:stCondLst>
                            <p:childTnLst>
                              <p:par>
                                <p:cTn id="302" presetID="1" presetClass="exit" presetSubtype="0" fill="hold" grpId="0" nodeType="afterEffect">
                                  <p:stCondLst>
                                    <p:cond delay="1000"/>
                                  </p:stCondLst>
                                  <p:childTnLst>
                                    <p:set>
                                      <p:cBhvr>
                                        <p:cTn id="303" dur="1" fill="hold">
                                          <p:stCondLst>
                                            <p:cond delay="0"/>
                                          </p:stCondLst>
                                        </p:cTn>
                                        <p:tgtEl>
                                          <p:spTgt spid="454"/>
                                        </p:tgtEl>
                                        <p:attrNameLst>
                                          <p:attrName>style.visibility</p:attrName>
                                        </p:attrNameLst>
                                      </p:cBhvr>
                                      <p:to>
                                        <p:strVal val="hidden"/>
                                      </p:to>
                                    </p:set>
                                  </p:childTnLst>
                                </p:cTn>
                              </p:par>
                            </p:childTnLst>
                          </p:cTn>
                        </p:par>
                        <p:par>
                          <p:cTn id="304" fill="hold">
                            <p:stCondLst>
                              <p:cond delay="100000"/>
                            </p:stCondLst>
                            <p:childTnLst>
                              <p:par>
                                <p:cTn id="305" presetID="1" presetClass="exit" presetSubtype="0" fill="hold" grpId="0" nodeType="afterEffect">
                                  <p:stCondLst>
                                    <p:cond delay="1000"/>
                                  </p:stCondLst>
                                  <p:childTnLst>
                                    <p:set>
                                      <p:cBhvr>
                                        <p:cTn id="306" dur="1" fill="hold">
                                          <p:stCondLst>
                                            <p:cond delay="0"/>
                                          </p:stCondLst>
                                        </p:cTn>
                                        <p:tgtEl>
                                          <p:spTgt spid="453"/>
                                        </p:tgtEl>
                                        <p:attrNameLst>
                                          <p:attrName>style.visibility</p:attrName>
                                        </p:attrNameLst>
                                      </p:cBhvr>
                                      <p:to>
                                        <p:strVal val="hidden"/>
                                      </p:to>
                                    </p:set>
                                  </p:childTnLst>
                                </p:cTn>
                              </p:par>
                            </p:childTnLst>
                          </p:cTn>
                        </p:par>
                        <p:par>
                          <p:cTn id="307" fill="hold">
                            <p:stCondLst>
                              <p:cond delay="101000"/>
                            </p:stCondLst>
                            <p:childTnLst>
                              <p:par>
                                <p:cTn id="308" presetID="1" presetClass="exit" presetSubtype="0" fill="hold" grpId="0" nodeType="afterEffect">
                                  <p:stCondLst>
                                    <p:cond delay="1000"/>
                                  </p:stCondLst>
                                  <p:childTnLst>
                                    <p:set>
                                      <p:cBhvr>
                                        <p:cTn id="309" dur="1" fill="hold">
                                          <p:stCondLst>
                                            <p:cond delay="0"/>
                                          </p:stCondLst>
                                        </p:cTn>
                                        <p:tgtEl>
                                          <p:spTgt spid="452"/>
                                        </p:tgtEl>
                                        <p:attrNameLst>
                                          <p:attrName>style.visibility</p:attrName>
                                        </p:attrNameLst>
                                      </p:cBhvr>
                                      <p:to>
                                        <p:strVal val="hidden"/>
                                      </p:to>
                                    </p:set>
                                  </p:childTnLst>
                                </p:cTn>
                              </p:par>
                            </p:childTnLst>
                          </p:cTn>
                        </p:par>
                        <p:par>
                          <p:cTn id="310" fill="hold">
                            <p:stCondLst>
                              <p:cond delay="102000"/>
                            </p:stCondLst>
                            <p:childTnLst>
                              <p:par>
                                <p:cTn id="311" presetID="1" presetClass="exit" presetSubtype="0" fill="hold" grpId="0" nodeType="afterEffect">
                                  <p:stCondLst>
                                    <p:cond delay="1000"/>
                                  </p:stCondLst>
                                  <p:childTnLst>
                                    <p:set>
                                      <p:cBhvr>
                                        <p:cTn id="312" dur="1" fill="hold">
                                          <p:stCondLst>
                                            <p:cond delay="0"/>
                                          </p:stCondLst>
                                        </p:cTn>
                                        <p:tgtEl>
                                          <p:spTgt spid="451"/>
                                        </p:tgtEl>
                                        <p:attrNameLst>
                                          <p:attrName>style.visibility</p:attrName>
                                        </p:attrNameLst>
                                      </p:cBhvr>
                                      <p:to>
                                        <p:strVal val="hidden"/>
                                      </p:to>
                                    </p:set>
                                  </p:childTnLst>
                                </p:cTn>
                              </p:par>
                            </p:childTnLst>
                          </p:cTn>
                        </p:par>
                        <p:par>
                          <p:cTn id="313" fill="hold">
                            <p:stCondLst>
                              <p:cond delay="103000"/>
                            </p:stCondLst>
                            <p:childTnLst>
                              <p:par>
                                <p:cTn id="314" presetID="1" presetClass="exit" presetSubtype="0" fill="hold" grpId="0" nodeType="afterEffect">
                                  <p:stCondLst>
                                    <p:cond delay="1000"/>
                                  </p:stCondLst>
                                  <p:childTnLst>
                                    <p:set>
                                      <p:cBhvr>
                                        <p:cTn id="315" dur="1" fill="hold">
                                          <p:stCondLst>
                                            <p:cond delay="0"/>
                                          </p:stCondLst>
                                        </p:cTn>
                                        <p:tgtEl>
                                          <p:spTgt spid="450"/>
                                        </p:tgtEl>
                                        <p:attrNameLst>
                                          <p:attrName>style.visibility</p:attrName>
                                        </p:attrNameLst>
                                      </p:cBhvr>
                                      <p:to>
                                        <p:strVal val="hidden"/>
                                      </p:to>
                                    </p:set>
                                  </p:childTnLst>
                                </p:cTn>
                              </p:par>
                            </p:childTnLst>
                          </p:cTn>
                        </p:par>
                        <p:par>
                          <p:cTn id="316" fill="hold">
                            <p:stCondLst>
                              <p:cond delay="104000"/>
                            </p:stCondLst>
                            <p:childTnLst>
                              <p:par>
                                <p:cTn id="317" presetID="1" presetClass="exit" presetSubtype="0" fill="hold" grpId="0" nodeType="afterEffect">
                                  <p:stCondLst>
                                    <p:cond delay="1000"/>
                                  </p:stCondLst>
                                  <p:childTnLst>
                                    <p:set>
                                      <p:cBhvr>
                                        <p:cTn id="318" dur="1" fill="hold">
                                          <p:stCondLst>
                                            <p:cond delay="0"/>
                                          </p:stCondLst>
                                        </p:cTn>
                                        <p:tgtEl>
                                          <p:spTgt spid="449"/>
                                        </p:tgtEl>
                                        <p:attrNameLst>
                                          <p:attrName>style.visibility</p:attrName>
                                        </p:attrNameLst>
                                      </p:cBhvr>
                                      <p:to>
                                        <p:strVal val="hidden"/>
                                      </p:to>
                                    </p:set>
                                  </p:childTnLst>
                                </p:cTn>
                              </p:par>
                            </p:childTnLst>
                          </p:cTn>
                        </p:par>
                        <p:par>
                          <p:cTn id="319" fill="hold">
                            <p:stCondLst>
                              <p:cond delay="105000"/>
                            </p:stCondLst>
                            <p:childTnLst>
                              <p:par>
                                <p:cTn id="320" presetID="1" presetClass="exit" presetSubtype="0" fill="hold" grpId="0" nodeType="afterEffect">
                                  <p:stCondLst>
                                    <p:cond delay="1000"/>
                                  </p:stCondLst>
                                  <p:childTnLst>
                                    <p:set>
                                      <p:cBhvr>
                                        <p:cTn id="321" dur="1" fill="hold">
                                          <p:stCondLst>
                                            <p:cond delay="0"/>
                                          </p:stCondLst>
                                        </p:cTn>
                                        <p:tgtEl>
                                          <p:spTgt spid="448"/>
                                        </p:tgtEl>
                                        <p:attrNameLst>
                                          <p:attrName>style.visibility</p:attrName>
                                        </p:attrNameLst>
                                      </p:cBhvr>
                                      <p:to>
                                        <p:strVal val="hidden"/>
                                      </p:to>
                                    </p:set>
                                  </p:childTnLst>
                                </p:cTn>
                              </p:par>
                            </p:childTnLst>
                          </p:cTn>
                        </p:par>
                        <p:par>
                          <p:cTn id="322" fill="hold">
                            <p:stCondLst>
                              <p:cond delay="106000"/>
                            </p:stCondLst>
                            <p:childTnLst>
                              <p:par>
                                <p:cTn id="323" presetID="1" presetClass="exit" presetSubtype="0" fill="hold" grpId="0" nodeType="afterEffect">
                                  <p:stCondLst>
                                    <p:cond delay="1000"/>
                                  </p:stCondLst>
                                  <p:childTnLst>
                                    <p:set>
                                      <p:cBhvr>
                                        <p:cTn id="324" dur="1" fill="hold">
                                          <p:stCondLst>
                                            <p:cond delay="0"/>
                                          </p:stCondLst>
                                        </p:cTn>
                                        <p:tgtEl>
                                          <p:spTgt spid="447"/>
                                        </p:tgtEl>
                                        <p:attrNameLst>
                                          <p:attrName>style.visibility</p:attrName>
                                        </p:attrNameLst>
                                      </p:cBhvr>
                                      <p:to>
                                        <p:strVal val="hidden"/>
                                      </p:to>
                                    </p:set>
                                  </p:childTnLst>
                                </p:cTn>
                              </p:par>
                            </p:childTnLst>
                          </p:cTn>
                        </p:par>
                        <p:par>
                          <p:cTn id="325" fill="hold">
                            <p:stCondLst>
                              <p:cond delay="107000"/>
                            </p:stCondLst>
                            <p:childTnLst>
                              <p:par>
                                <p:cTn id="326" presetID="1" presetClass="exit" presetSubtype="0" fill="hold" grpId="0" nodeType="afterEffect">
                                  <p:stCondLst>
                                    <p:cond delay="1000"/>
                                  </p:stCondLst>
                                  <p:childTnLst>
                                    <p:set>
                                      <p:cBhvr>
                                        <p:cTn id="327" dur="1" fill="hold">
                                          <p:stCondLst>
                                            <p:cond delay="0"/>
                                          </p:stCondLst>
                                        </p:cTn>
                                        <p:tgtEl>
                                          <p:spTgt spid="446"/>
                                        </p:tgtEl>
                                        <p:attrNameLst>
                                          <p:attrName>style.visibility</p:attrName>
                                        </p:attrNameLst>
                                      </p:cBhvr>
                                      <p:to>
                                        <p:strVal val="hidden"/>
                                      </p:to>
                                    </p:set>
                                  </p:childTnLst>
                                </p:cTn>
                              </p:par>
                            </p:childTnLst>
                          </p:cTn>
                        </p:par>
                        <p:par>
                          <p:cTn id="328" fill="hold">
                            <p:stCondLst>
                              <p:cond delay="108000"/>
                            </p:stCondLst>
                            <p:childTnLst>
                              <p:par>
                                <p:cTn id="329" presetID="1" presetClass="exit" presetSubtype="0" fill="hold" grpId="0" nodeType="afterEffect">
                                  <p:stCondLst>
                                    <p:cond delay="1000"/>
                                  </p:stCondLst>
                                  <p:childTnLst>
                                    <p:set>
                                      <p:cBhvr>
                                        <p:cTn id="330" dur="1" fill="hold">
                                          <p:stCondLst>
                                            <p:cond delay="0"/>
                                          </p:stCondLst>
                                        </p:cTn>
                                        <p:tgtEl>
                                          <p:spTgt spid="445"/>
                                        </p:tgtEl>
                                        <p:attrNameLst>
                                          <p:attrName>style.visibility</p:attrName>
                                        </p:attrNameLst>
                                      </p:cBhvr>
                                      <p:to>
                                        <p:strVal val="hidden"/>
                                      </p:to>
                                    </p:set>
                                  </p:childTnLst>
                                </p:cTn>
                              </p:par>
                            </p:childTnLst>
                          </p:cTn>
                        </p:par>
                        <p:par>
                          <p:cTn id="331" fill="hold">
                            <p:stCondLst>
                              <p:cond delay="109000"/>
                            </p:stCondLst>
                            <p:childTnLst>
                              <p:par>
                                <p:cTn id="332" presetID="1" presetClass="exit" presetSubtype="0" fill="hold" grpId="0" nodeType="afterEffect">
                                  <p:stCondLst>
                                    <p:cond delay="1000"/>
                                  </p:stCondLst>
                                  <p:childTnLst>
                                    <p:set>
                                      <p:cBhvr>
                                        <p:cTn id="333" dur="1" fill="hold">
                                          <p:stCondLst>
                                            <p:cond delay="0"/>
                                          </p:stCondLst>
                                        </p:cTn>
                                        <p:tgtEl>
                                          <p:spTgt spid="444"/>
                                        </p:tgtEl>
                                        <p:attrNameLst>
                                          <p:attrName>style.visibility</p:attrName>
                                        </p:attrNameLst>
                                      </p:cBhvr>
                                      <p:to>
                                        <p:strVal val="hidden"/>
                                      </p:to>
                                    </p:set>
                                  </p:childTnLst>
                                </p:cTn>
                              </p:par>
                            </p:childTnLst>
                          </p:cTn>
                        </p:par>
                        <p:par>
                          <p:cTn id="334" fill="hold">
                            <p:stCondLst>
                              <p:cond delay="110000"/>
                            </p:stCondLst>
                            <p:childTnLst>
                              <p:par>
                                <p:cTn id="335" presetID="1" presetClass="exit" presetSubtype="0" fill="hold" grpId="0" nodeType="afterEffect">
                                  <p:stCondLst>
                                    <p:cond delay="1000"/>
                                  </p:stCondLst>
                                  <p:childTnLst>
                                    <p:set>
                                      <p:cBhvr>
                                        <p:cTn id="336" dur="1" fill="hold">
                                          <p:stCondLst>
                                            <p:cond delay="0"/>
                                          </p:stCondLst>
                                        </p:cTn>
                                        <p:tgtEl>
                                          <p:spTgt spid="443"/>
                                        </p:tgtEl>
                                        <p:attrNameLst>
                                          <p:attrName>style.visibility</p:attrName>
                                        </p:attrNameLst>
                                      </p:cBhvr>
                                      <p:to>
                                        <p:strVal val="hidden"/>
                                      </p:to>
                                    </p:set>
                                  </p:childTnLst>
                                </p:cTn>
                              </p:par>
                            </p:childTnLst>
                          </p:cTn>
                        </p:par>
                        <p:par>
                          <p:cTn id="337" fill="hold">
                            <p:stCondLst>
                              <p:cond delay="111000"/>
                            </p:stCondLst>
                            <p:childTnLst>
                              <p:par>
                                <p:cTn id="338" presetID="1" presetClass="exit" presetSubtype="0" fill="hold" grpId="0" nodeType="afterEffect">
                                  <p:stCondLst>
                                    <p:cond delay="1000"/>
                                  </p:stCondLst>
                                  <p:childTnLst>
                                    <p:set>
                                      <p:cBhvr>
                                        <p:cTn id="339" dur="1" fill="hold">
                                          <p:stCondLst>
                                            <p:cond delay="0"/>
                                          </p:stCondLst>
                                        </p:cTn>
                                        <p:tgtEl>
                                          <p:spTgt spid="442"/>
                                        </p:tgtEl>
                                        <p:attrNameLst>
                                          <p:attrName>style.visibility</p:attrName>
                                        </p:attrNameLst>
                                      </p:cBhvr>
                                      <p:to>
                                        <p:strVal val="hidden"/>
                                      </p:to>
                                    </p:set>
                                  </p:childTnLst>
                                </p:cTn>
                              </p:par>
                            </p:childTnLst>
                          </p:cTn>
                        </p:par>
                        <p:par>
                          <p:cTn id="340" fill="hold">
                            <p:stCondLst>
                              <p:cond delay="112000"/>
                            </p:stCondLst>
                            <p:childTnLst>
                              <p:par>
                                <p:cTn id="341" presetID="1" presetClass="exit" presetSubtype="0" fill="hold" grpId="0" nodeType="afterEffect">
                                  <p:stCondLst>
                                    <p:cond delay="1000"/>
                                  </p:stCondLst>
                                  <p:childTnLst>
                                    <p:set>
                                      <p:cBhvr>
                                        <p:cTn id="342" dur="1" fill="hold">
                                          <p:stCondLst>
                                            <p:cond delay="0"/>
                                          </p:stCondLst>
                                        </p:cTn>
                                        <p:tgtEl>
                                          <p:spTgt spid="441"/>
                                        </p:tgtEl>
                                        <p:attrNameLst>
                                          <p:attrName>style.visibility</p:attrName>
                                        </p:attrNameLst>
                                      </p:cBhvr>
                                      <p:to>
                                        <p:strVal val="hidden"/>
                                      </p:to>
                                    </p:set>
                                  </p:childTnLst>
                                </p:cTn>
                              </p:par>
                            </p:childTnLst>
                          </p:cTn>
                        </p:par>
                        <p:par>
                          <p:cTn id="343" fill="hold">
                            <p:stCondLst>
                              <p:cond delay="113000"/>
                            </p:stCondLst>
                            <p:childTnLst>
                              <p:par>
                                <p:cTn id="344" presetID="1" presetClass="exit" presetSubtype="0" fill="hold" grpId="0" nodeType="afterEffect">
                                  <p:stCondLst>
                                    <p:cond delay="1000"/>
                                  </p:stCondLst>
                                  <p:childTnLst>
                                    <p:set>
                                      <p:cBhvr>
                                        <p:cTn id="345" dur="1" fill="hold">
                                          <p:stCondLst>
                                            <p:cond delay="0"/>
                                          </p:stCondLst>
                                        </p:cTn>
                                        <p:tgtEl>
                                          <p:spTgt spid="440"/>
                                        </p:tgtEl>
                                        <p:attrNameLst>
                                          <p:attrName>style.visibility</p:attrName>
                                        </p:attrNameLst>
                                      </p:cBhvr>
                                      <p:to>
                                        <p:strVal val="hidden"/>
                                      </p:to>
                                    </p:set>
                                  </p:childTnLst>
                                </p:cTn>
                              </p:par>
                            </p:childTnLst>
                          </p:cTn>
                        </p:par>
                        <p:par>
                          <p:cTn id="346" fill="hold">
                            <p:stCondLst>
                              <p:cond delay="114000"/>
                            </p:stCondLst>
                            <p:childTnLst>
                              <p:par>
                                <p:cTn id="347" presetID="1" presetClass="exit" presetSubtype="0" fill="hold" grpId="0" nodeType="afterEffect">
                                  <p:stCondLst>
                                    <p:cond delay="1000"/>
                                  </p:stCondLst>
                                  <p:childTnLst>
                                    <p:set>
                                      <p:cBhvr>
                                        <p:cTn id="348" dur="1" fill="hold">
                                          <p:stCondLst>
                                            <p:cond delay="0"/>
                                          </p:stCondLst>
                                        </p:cTn>
                                        <p:tgtEl>
                                          <p:spTgt spid="439"/>
                                        </p:tgtEl>
                                        <p:attrNameLst>
                                          <p:attrName>style.visibility</p:attrName>
                                        </p:attrNameLst>
                                      </p:cBhvr>
                                      <p:to>
                                        <p:strVal val="hidden"/>
                                      </p:to>
                                    </p:set>
                                  </p:childTnLst>
                                </p:cTn>
                              </p:par>
                            </p:childTnLst>
                          </p:cTn>
                        </p:par>
                        <p:par>
                          <p:cTn id="349" fill="hold">
                            <p:stCondLst>
                              <p:cond delay="115000"/>
                            </p:stCondLst>
                            <p:childTnLst>
                              <p:par>
                                <p:cTn id="350" presetID="1" presetClass="exit" presetSubtype="0" fill="hold" grpId="0" nodeType="afterEffect">
                                  <p:stCondLst>
                                    <p:cond delay="1000"/>
                                  </p:stCondLst>
                                  <p:childTnLst>
                                    <p:set>
                                      <p:cBhvr>
                                        <p:cTn id="351" dur="1" fill="hold">
                                          <p:stCondLst>
                                            <p:cond delay="0"/>
                                          </p:stCondLst>
                                        </p:cTn>
                                        <p:tgtEl>
                                          <p:spTgt spid="438"/>
                                        </p:tgtEl>
                                        <p:attrNameLst>
                                          <p:attrName>style.visibility</p:attrName>
                                        </p:attrNameLst>
                                      </p:cBhvr>
                                      <p:to>
                                        <p:strVal val="hidden"/>
                                      </p:to>
                                    </p:set>
                                  </p:childTnLst>
                                </p:cTn>
                              </p:par>
                            </p:childTnLst>
                          </p:cTn>
                        </p:par>
                        <p:par>
                          <p:cTn id="352" fill="hold">
                            <p:stCondLst>
                              <p:cond delay="116000"/>
                            </p:stCondLst>
                            <p:childTnLst>
                              <p:par>
                                <p:cTn id="353" presetID="1" presetClass="exit" presetSubtype="0" fill="hold" grpId="0" nodeType="afterEffect">
                                  <p:stCondLst>
                                    <p:cond delay="1000"/>
                                  </p:stCondLst>
                                  <p:childTnLst>
                                    <p:set>
                                      <p:cBhvr>
                                        <p:cTn id="354" dur="1" fill="hold">
                                          <p:stCondLst>
                                            <p:cond delay="0"/>
                                          </p:stCondLst>
                                        </p:cTn>
                                        <p:tgtEl>
                                          <p:spTgt spid="437"/>
                                        </p:tgtEl>
                                        <p:attrNameLst>
                                          <p:attrName>style.visibility</p:attrName>
                                        </p:attrNameLst>
                                      </p:cBhvr>
                                      <p:to>
                                        <p:strVal val="hidden"/>
                                      </p:to>
                                    </p:set>
                                  </p:childTnLst>
                                </p:cTn>
                              </p:par>
                            </p:childTnLst>
                          </p:cTn>
                        </p:par>
                        <p:par>
                          <p:cTn id="355" fill="hold">
                            <p:stCondLst>
                              <p:cond delay="117000"/>
                            </p:stCondLst>
                            <p:childTnLst>
                              <p:par>
                                <p:cTn id="356" presetID="1" presetClass="exit" presetSubtype="0" fill="hold" grpId="0" nodeType="afterEffect">
                                  <p:stCondLst>
                                    <p:cond delay="1000"/>
                                  </p:stCondLst>
                                  <p:childTnLst>
                                    <p:set>
                                      <p:cBhvr>
                                        <p:cTn id="357" dur="1" fill="hold">
                                          <p:stCondLst>
                                            <p:cond delay="0"/>
                                          </p:stCondLst>
                                        </p:cTn>
                                        <p:tgtEl>
                                          <p:spTgt spid="436"/>
                                        </p:tgtEl>
                                        <p:attrNameLst>
                                          <p:attrName>style.visibility</p:attrName>
                                        </p:attrNameLst>
                                      </p:cBhvr>
                                      <p:to>
                                        <p:strVal val="hidden"/>
                                      </p:to>
                                    </p:set>
                                  </p:childTnLst>
                                </p:cTn>
                              </p:par>
                            </p:childTnLst>
                          </p:cTn>
                        </p:par>
                        <p:par>
                          <p:cTn id="358" fill="hold">
                            <p:stCondLst>
                              <p:cond delay="118000"/>
                            </p:stCondLst>
                            <p:childTnLst>
                              <p:par>
                                <p:cTn id="359" presetID="1" presetClass="exit" presetSubtype="0" fill="hold" grpId="0" nodeType="afterEffect">
                                  <p:stCondLst>
                                    <p:cond delay="1000"/>
                                  </p:stCondLst>
                                  <p:childTnLst>
                                    <p:set>
                                      <p:cBhvr>
                                        <p:cTn id="360" dur="1" fill="hold">
                                          <p:stCondLst>
                                            <p:cond delay="0"/>
                                          </p:stCondLst>
                                        </p:cTn>
                                        <p:tgtEl>
                                          <p:spTgt spid="435"/>
                                        </p:tgtEl>
                                        <p:attrNameLst>
                                          <p:attrName>style.visibility</p:attrName>
                                        </p:attrNameLst>
                                      </p:cBhvr>
                                      <p:to>
                                        <p:strVal val="hidden"/>
                                      </p:to>
                                    </p:set>
                                  </p:childTnLst>
                                </p:cTn>
                              </p:par>
                            </p:childTnLst>
                          </p:cTn>
                        </p:par>
                        <p:par>
                          <p:cTn id="361" fill="hold">
                            <p:stCondLst>
                              <p:cond delay="119000"/>
                            </p:stCondLst>
                            <p:childTnLst>
                              <p:par>
                                <p:cTn id="362" presetID="1" presetClass="exit" presetSubtype="0" fill="hold" grpId="0" nodeType="afterEffect">
                                  <p:stCondLst>
                                    <p:cond delay="1000"/>
                                  </p:stCondLst>
                                  <p:childTnLst>
                                    <p:set>
                                      <p:cBhvr>
                                        <p:cTn id="363" dur="1" fill="hold">
                                          <p:stCondLst>
                                            <p:cond delay="0"/>
                                          </p:stCondLst>
                                        </p:cTn>
                                        <p:tgtEl>
                                          <p:spTgt spid="434"/>
                                        </p:tgtEl>
                                        <p:attrNameLst>
                                          <p:attrName>style.visibility</p:attrName>
                                        </p:attrNameLst>
                                      </p:cBhvr>
                                      <p:to>
                                        <p:strVal val="hidden"/>
                                      </p:to>
                                    </p:set>
                                  </p:childTnLst>
                                </p:cTn>
                              </p:par>
                            </p:childTnLst>
                          </p:cTn>
                        </p:par>
                        <p:par>
                          <p:cTn id="364" fill="hold">
                            <p:stCondLst>
                              <p:cond delay="120000"/>
                            </p:stCondLst>
                            <p:childTnLst>
                              <p:par>
                                <p:cTn id="365" presetID="1" presetClass="exit" presetSubtype="0" fill="hold" grpId="0" nodeType="afterEffect">
                                  <p:stCondLst>
                                    <p:cond delay="1000"/>
                                  </p:stCondLst>
                                  <p:childTnLst>
                                    <p:set>
                                      <p:cBhvr>
                                        <p:cTn id="366" dur="1" fill="hold">
                                          <p:stCondLst>
                                            <p:cond delay="0"/>
                                          </p:stCondLst>
                                        </p:cTn>
                                        <p:tgtEl>
                                          <p:spTgt spid="433"/>
                                        </p:tgtEl>
                                        <p:attrNameLst>
                                          <p:attrName>style.visibility</p:attrName>
                                        </p:attrNameLst>
                                      </p:cBhvr>
                                      <p:to>
                                        <p:strVal val="hidden"/>
                                      </p:to>
                                    </p:set>
                                  </p:childTnLst>
                                </p:cTn>
                              </p:par>
                            </p:childTnLst>
                          </p:cTn>
                        </p:par>
                        <p:par>
                          <p:cTn id="367" fill="hold">
                            <p:stCondLst>
                              <p:cond delay="121000"/>
                            </p:stCondLst>
                            <p:childTnLst>
                              <p:par>
                                <p:cTn id="368" presetID="1" presetClass="exit" presetSubtype="0" fill="hold" grpId="0" nodeType="afterEffect">
                                  <p:stCondLst>
                                    <p:cond delay="1000"/>
                                  </p:stCondLst>
                                  <p:childTnLst>
                                    <p:set>
                                      <p:cBhvr>
                                        <p:cTn id="369" dur="1" fill="hold">
                                          <p:stCondLst>
                                            <p:cond delay="0"/>
                                          </p:stCondLst>
                                        </p:cTn>
                                        <p:tgtEl>
                                          <p:spTgt spid="432"/>
                                        </p:tgtEl>
                                        <p:attrNameLst>
                                          <p:attrName>style.visibility</p:attrName>
                                        </p:attrNameLst>
                                      </p:cBhvr>
                                      <p:to>
                                        <p:strVal val="hidden"/>
                                      </p:to>
                                    </p:set>
                                  </p:childTnLst>
                                </p:cTn>
                              </p:par>
                            </p:childTnLst>
                          </p:cTn>
                        </p:par>
                        <p:par>
                          <p:cTn id="370" fill="hold">
                            <p:stCondLst>
                              <p:cond delay="122000"/>
                            </p:stCondLst>
                            <p:childTnLst>
                              <p:par>
                                <p:cTn id="371" presetID="1" presetClass="exit" presetSubtype="0" fill="hold" grpId="0" nodeType="afterEffect">
                                  <p:stCondLst>
                                    <p:cond delay="1000"/>
                                  </p:stCondLst>
                                  <p:childTnLst>
                                    <p:set>
                                      <p:cBhvr>
                                        <p:cTn id="372" dur="1" fill="hold">
                                          <p:stCondLst>
                                            <p:cond delay="0"/>
                                          </p:stCondLst>
                                        </p:cTn>
                                        <p:tgtEl>
                                          <p:spTgt spid="431"/>
                                        </p:tgtEl>
                                        <p:attrNameLst>
                                          <p:attrName>style.visibility</p:attrName>
                                        </p:attrNameLst>
                                      </p:cBhvr>
                                      <p:to>
                                        <p:strVal val="hidden"/>
                                      </p:to>
                                    </p:set>
                                  </p:childTnLst>
                                </p:cTn>
                              </p:par>
                            </p:childTnLst>
                          </p:cTn>
                        </p:par>
                        <p:par>
                          <p:cTn id="373" fill="hold">
                            <p:stCondLst>
                              <p:cond delay="123000"/>
                            </p:stCondLst>
                            <p:childTnLst>
                              <p:par>
                                <p:cTn id="374" presetID="1" presetClass="exit" presetSubtype="0" fill="hold" grpId="0" nodeType="afterEffect">
                                  <p:stCondLst>
                                    <p:cond delay="1000"/>
                                  </p:stCondLst>
                                  <p:childTnLst>
                                    <p:set>
                                      <p:cBhvr>
                                        <p:cTn id="375" dur="1" fill="hold">
                                          <p:stCondLst>
                                            <p:cond delay="0"/>
                                          </p:stCondLst>
                                        </p:cTn>
                                        <p:tgtEl>
                                          <p:spTgt spid="430"/>
                                        </p:tgtEl>
                                        <p:attrNameLst>
                                          <p:attrName>style.visibility</p:attrName>
                                        </p:attrNameLst>
                                      </p:cBhvr>
                                      <p:to>
                                        <p:strVal val="hidden"/>
                                      </p:to>
                                    </p:set>
                                  </p:childTnLst>
                                </p:cTn>
                              </p:par>
                            </p:childTnLst>
                          </p:cTn>
                        </p:par>
                        <p:par>
                          <p:cTn id="376" fill="hold">
                            <p:stCondLst>
                              <p:cond delay="124000"/>
                            </p:stCondLst>
                            <p:childTnLst>
                              <p:par>
                                <p:cTn id="377" presetID="1" presetClass="exit" presetSubtype="0" fill="hold" grpId="0" nodeType="afterEffect">
                                  <p:stCondLst>
                                    <p:cond delay="1000"/>
                                  </p:stCondLst>
                                  <p:childTnLst>
                                    <p:set>
                                      <p:cBhvr>
                                        <p:cTn id="378" dur="1" fill="hold">
                                          <p:stCondLst>
                                            <p:cond delay="0"/>
                                          </p:stCondLst>
                                        </p:cTn>
                                        <p:tgtEl>
                                          <p:spTgt spid="429"/>
                                        </p:tgtEl>
                                        <p:attrNameLst>
                                          <p:attrName>style.visibility</p:attrName>
                                        </p:attrNameLst>
                                      </p:cBhvr>
                                      <p:to>
                                        <p:strVal val="hidden"/>
                                      </p:to>
                                    </p:set>
                                  </p:childTnLst>
                                </p:cTn>
                              </p:par>
                            </p:childTnLst>
                          </p:cTn>
                        </p:par>
                        <p:par>
                          <p:cTn id="379" fill="hold">
                            <p:stCondLst>
                              <p:cond delay="125000"/>
                            </p:stCondLst>
                            <p:childTnLst>
                              <p:par>
                                <p:cTn id="380" presetID="1" presetClass="exit" presetSubtype="0" fill="hold" grpId="0" nodeType="afterEffect">
                                  <p:stCondLst>
                                    <p:cond delay="1000"/>
                                  </p:stCondLst>
                                  <p:childTnLst>
                                    <p:set>
                                      <p:cBhvr>
                                        <p:cTn id="381" dur="1" fill="hold">
                                          <p:stCondLst>
                                            <p:cond delay="0"/>
                                          </p:stCondLst>
                                        </p:cTn>
                                        <p:tgtEl>
                                          <p:spTgt spid="428"/>
                                        </p:tgtEl>
                                        <p:attrNameLst>
                                          <p:attrName>style.visibility</p:attrName>
                                        </p:attrNameLst>
                                      </p:cBhvr>
                                      <p:to>
                                        <p:strVal val="hidden"/>
                                      </p:to>
                                    </p:set>
                                  </p:childTnLst>
                                </p:cTn>
                              </p:par>
                            </p:childTnLst>
                          </p:cTn>
                        </p:par>
                        <p:par>
                          <p:cTn id="382" fill="hold">
                            <p:stCondLst>
                              <p:cond delay="126000"/>
                            </p:stCondLst>
                            <p:childTnLst>
                              <p:par>
                                <p:cTn id="383" presetID="1" presetClass="exit" presetSubtype="0" fill="hold" grpId="0" nodeType="afterEffect">
                                  <p:stCondLst>
                                    <p:cond delay="1000"/>
                                  </p:stCondLst>
                                  <p:childTnLst>
                                    <p:set>
                                      <p:cBhvr>
                                        <p:cTn id="384" dur="1" fill="hold">
                                          <p:stCondLst>
                                            <p:cond delay="0"/>
                                          </p:stCondLst>
                                        </p:cTn>
                                        <p:tgtEl>
                                          <p:spTgt spid="427"/>
                                        </p:tgtEl>
                                        <p:attrNameLst>
                                          <p:attrName>style.visibility</p:attrName>
                                        </p:attrNameLst>
                                      </p:cBhvr>
                                      <p:to>
                                        <p:strVal val="hidden"/>
                                      </p:to>
                                    </p:set>
                                  </p:childTnLst>
                                </p:cTn>
                              </p:par>
                            </p:childTnLst>
                          </p:cTn>
                        </p:par>
                        <p:par>
                          <p:cTn id="385" fill="hold">
                            <p:stCondLst>
                              <p:cond delay="127000"/>
                            </p:stCondLst>
                            <p:childTnLst>
                              <p:par>
                                <p:cTn id="386" presetID="1" presetClass="exit" presetSubtype="0" fill="hold" grpId="0" nodeType="afterEffect">
                                  <p:stCondLst>
                                    <p:cond delay="1000"/>
                                  </p:stCondLst>
                                  <p:childTnLst>
                                    <p:set>
                                      <p:cBhvr>
                                        <p:cTn id="387" dur="1" fill="hold">
                                          <p:stCondLst>
                                            <p:cond delay="0"/>
                                          </p:stCondLst>
                                        </p:cTn>
                                        <p:tgtEl>
                                          <p:spTgt spid="426"/>
                                        </p:tgtEl>
                                        <p:attrNameLst>
                                          <p:attrName>style.visibility</p:attrName>
                                        </p:attrNameLst>
                                      </p:cBhvr>
                                      <p:to>
                                        <p:strVal val="hidden"/>
                                      </p:to>
                                    </p:set>
                                  </p:childTnLst>
                                </p:cTn>
                              </p:par>
                            </p:childTnLst>
                          </p:cTn>
                        </p:par>
                        <p:par>
                          <p:cTn id="388" fill="hold">
                            <p:stCondLst>
                              <p:cond delay="128000"/>
                            </p:stCondLst>
                            <p:childTnLst>
                              <p:par>
                                <p:cTn id="389" presetID="1" presetClass="exit" presetSubtype="0" fill="hold" grpId="0" nodeType="afterEffect">
                                  <p:stCondLst>
                                    <p:cond delay="1000"/>
                                  </p:stCondLst>
                                  <p:childTnLst>
                                    <p:set>
                                      <p:cBhvr>
                                        <p:cTn id="390" dur="1" fill="hold">
                                          <p:stCondLst>
                                            <p:cond delay="0"/>
                                          </p:stCondLst>
                                        </p:cTn>
                                        <p:tgtEl>
                                          <p:spTgt spid="425"/>
                                        </p:tgtEl>
                                        <p:attrNameLst>
                                          <p:attrName>style.visibility</p:attrName>
                                        </p:attrNameLst>
                                      </p:cBhvr>
                                      <p:to>
                                        <p:strVal val="hidden"/>
                                      </p:to>
                                    </p:set>
                                  </p:childTnLst>
                                </p:cTn>
                              </p:par>
                            </p:childTnLst>
                          </p:cTn>
                        </p:par>
                        <p:par>
                          <p:cTn id="391" fill="hold">
                            <p:stCondLst>
                              <p:cond delay="129000"/>
                            </p:stCondLst>
                            <p:childTnLst>
                              <p:par>
                                <p:cTn id="392" presetID="1" presetClass="exit" presetSubtype="0" fill="hold" grpId="0" nodeType="afterEffect">
                                  <p:stCondLst>
                                    <p:cond delay="1000"/>
                                  </p:stCondLst>
                                  <p:childTnLst>
                                    <p:set>
                                      <p:cBhvr>
                                        <p:cTn id="393" dur="1" fill="hold">
                                          <p:stCondLst>
                                            <p:cond delay="0"/>
                                          </p:stCondLst>
                                        </p:cTn>
                                        <p:tgtEl>
                                          <p:spTgt spid="424"/>
                                        </p:tgtEl>
                                        <p:attrNameLst>
                                          <p:attrName>style.visibility</p:attrName>
                                        </p:attrNameLst>
                                      </p:cBhvr>
                                      <p:to>
                                        <p:strVal val="hidden"/>
                                      </p:to>
                                    </p:set>
                                  </p:childTnLst>
                                </p:cTn>
                              </p:par>
                            </p:childTnLst>
                          </p:cTn>
                        </p:par>
                        <p:par>
                          <p:cTn id="394" fill="hold">
                            <p:stCondLst>
                              <p:cond delay="130000"/>
                            </p:stCondLst>
                            <p:childTnLst>
                              <p:par>
                                <p:cTn id="395" presetID="1" presetClass="exit" presetSubtype="0" fill="hold" grpId="0" nodeType="afterEffect">
                                  <p:stCondLst>
                                    <p:cond delay="1000"/>
                                  </p:stCondLst>
                                  <p:childTnLst>
                                    <p:set>
                                      <p:cBhvr>
                                        <p:cTn id="396" dur="1" fill="hold">
                                          <p:stCondLst>
                                            <p:cond delay="0"/>
                                          </p:stCondLst>
                                        </p:cTn>
                                        <p:tgtEl>
                                          <p:spTgt spid="423"/>
                                        </p:tgtEl>
                                        <p:attrNameLst>
                                          <p:attrName>style.visibility</p:attrName>
                                        </p:attrNameLst>
                                      </p:cBhvr>
                                      <p:to>
                                        <p:strVal val="hidden"/>
                                      </p:to>
                                    </p:set>
                                  </p:childTnLst>
                                </p:cTn>
                              </p:par>
                            </p:childTnLst>
                          </p:cTn>
                        </p:par>
                        <p:par>
                          <p:cTn id="397" fill="hold">
                            <p:stCondLst>
                              <p:cond delay="131000"/>
                            </p:stCondLst>
                            <p:childTnLst>
                              <p:par>
                                <p:cTn id="398" presetID="1" presetClass="exit" presetSubtype="0" fill="hold" grpId="0" nodeType="afterEffect">
                                  <p:stCondLst>
                                    <p:cond delay="1000"/>
                                  </p:stCondLst>
                                  <p:childTnLst>
                                    <p:set>
                                      <p:cBhvr>
                                        <p:cTn id="399" dur="1" fill="hold">
                                          <p:stCondLst>
                                            <p:cond delay="0"/>
                                          </p:stCondLst>
                                        </p:cTn>
                                        <p:tgtEl>
                                          <p:spTgt spid="422"/>
                                        </p:tgtEl>
                                        <p:attrNameLst>
                                          <p:attrName>style.visibility</p:attrName>
                                        </p:attrNameLst>
                                      </p:cBhvr>
                                      <p:to>
                                        <p:strVal val="hidden"/>
                                      </p:to>
                                    </p:set>
                                  </p:childTnLst>
                                </p:cTn>
                              </p:par>
                            </p:childTnLst>
                          </p:cTn>
                        </p:par>
                        <p:par>
                          <p:cTn id="400" fill="hold">
                            <p:stCondLst>
                              <p:cond delay="132000"/>
                            </p:stCondLst>
                            <p:childTnLst>
                              <p:par>
                                <p:cTn id="401" presetID="1" presetClass="exit" presetSubtype="0" fill="hold" grpId="0" nodeType="afterEffect">
                                  <p:stCondLst>
                                    <p:cond delay="1000"/>
                                  </p:stCondLst>
                                  <p:childTnLst>
                                    <p:set>
                                      <p:cBhvr>
                                        <p:cTn id="402" dur="1" fill="hold">
                                          <p:stCondLst>
                                            <p:cond delay="0"/>
                                          </p:stCondLst>
                                        </p:cTn>
                                        <p:tgtEl>
                                          <p:spTgt spid="421"/>
                                        </p:tgtEl>
                                        <p:attrNameLst>
                                          <p:attrName>style.visibility</p:attrName>
                                        </p:attrNameLst>
                                      </p:cBhvr>
                                      <p:to>
                                        <p:strVal val="hidden"/>
                                      </p:to>
                                    </p:set>
                                  </p:childTnLst>
                                </p:cTn>
                              </p:par>
                            </p:childTnLst>
                          </p:cTn>
                        </p:par>
                        <p:par>
                          <p:cTn id="403" fill="hold">
                            <p:stCondLst>
                              <p:cond delay="133000"/>
                            </p:stCondLst>
                            <p:childTnLst>
                              <p:par>
                                <p:cTn id="404" presetID="1" presetClass="exit" presetSubtype="0" fill="hold" grpId="0" nodeType="afterEffect">
                                  <p:stCondLst>
                                    <p:cond delay="1000"/>
                                  </p:stCondLst>
                                  <p:childTnLst>
                                    <p:set>
                                      <p:cBhvr>
                                        <p:cTn id="405" dur="1" fill="hold">
                                          <p:stCondLst>
                                            <p:cond delay="0"/>
                                          </p:stCondLst>
                                        </p:cTn>
                                        <p:tgtEl>
                                          <p:spTgt spid="420"/>
                                        </p:tgtEl>
                                        <p:attrNameLst>
                                          <p:attrName>style.visibility</p:attrName>
                                        </p:attrNameLst>
                                      </p:cBhvr>
                                      <p:to>
                                        <p:strVal val="hidden"/>
                                      </p:to>
                                    </p:set>
                                  </p:childTnLst>
                                </p:cTn>
                              </p:par>
                            </p:childTnLst>
                          </p:cTn>
                        </p:par>
                        <p:par>
                          <p:cTn id="406" fill="hold">
                            <p:stCondLst>
                              <p:cond delay="134000"/>
                            </p:stCondLst>
                            <p:childTnLst>
                              <p:par>
                                <p:cTn id="407" presetID="1" presetClass="exit" presetSubtype="0" fill="hold" grpId="0" nodeType="afterEffect">
                                  <p:stCondLst>
                                    <p:cond delay="1000"/>
                                  </p:stCondLst>
                                  <p:childTnLst>
                                    <p:set>
                                      <p:cBhvr>
                                        <p:cTn id="408" dur="1" fill="hold">
                                          <p:stCondLst>
                                            <p:cond delay="0"/>
                                          </p:stCondLst>
                                        </p:cTn>
                                        <p:tgtEl>
                                          <p:spTgt spid="419"/>
                                        </p:tgtEl>
                                        <p:attrNameLst>
                                          <p:attrName>style.visibility</p:attrName>
                                        </p:attrNameLst>
                                      </p:cBhvr>
                                      <p:to>
                                        <p:strVal val="hidden"/>
                                      </p:to>
                                    </p:set>
                                  </p:childTnLst>
                                </p:cTn>
                              </p:par>
                            </p:childTnLst>
                          </p:cTn>
                        </p:par>
                        <p:par>
                          <p:cTn id="409" fill="hold">
                            <p:stCondLst>
                              <p:cond delay="135000"/>
                            </p:stCondLst>
                            <p:childTnLst>
                              <p:par>
                                <p:cTn id="410" presetID="1" presetClass="exit" presetSubtype="0" fill="hold" grpId="0" nodeType="afterEffect">
                                  <p:stCondLst>
                                    <p:cond delay="1000"/>
                                  </p:stCondLst>
                                  <p:childTnLst>
                                    <p:set>
                                      <p:cBhvr>
                                        <p:cTn id="411" dur="1" fill="hold">
                                          <p:stCondLst>
                                            <p:cond delay="0"/>
                                          </p:stCondLst>
                                        </p:cTn>
                                        <p:tgtEl>
                                          <p:spTgt spid="418"/>
                                        </p:tgtEl>
                                        <p:attrNameLst>
                                          <p:attrName>style.visibility</p:attrName>
                                        </p:attrNameLst>
                                      </p:cBhvr>
                                      <p:to>
                                        <p:strVal val="hidden"/>
                                      </p:to>
                                    </p:set>
                                  </p:childTnLst>
                                </p:cTn>
                              </p:par>
                            </p:childTnLst>
                          </p:cTn>
                        </p:par>
                        <p:par>
                          <p:cTn id="412" fill="hold">
                            <p:stCondLst>
                              <p:cond delay="136000"/>
                            </p:stCondLst>
                            <p:childTnLst>
                              <p:par>
                                <p:cTn id="413" presetID="1" presetClass="exit" presetSubtype="0" fill="hold" grpId="0" nodeType="afterEffect">
                                  <p:stCondLst>
                                    <p:cond delay="1000"/>
                                  </p:stCondLst>
                                  <p:childTnLst>
                                    <p:set>
                                      <p:cBhvr>
                                        <p:cTn id="414" dur="1" fill="hold">
                                          <p:stCondLst>
                                            <p:cond delay="0"/>
                                          </p:stCondLst>
                                        </p:cTn>
                                        <p:tgtEl>
                                          <p:spTgt spid="417"/>
                                        </p:tgtEl>
                                        <p:attrNameLst>
                                          <p:attrName>style.visibility</p:attrName>
                                        </p:attrNameLst>
                                      </p:cBhvr>
                                      <p:to>
                                        <p:strVal val="hidden"/>
                                      </p:to>
                                    </p:set>
                                  </p:childTnLst>
                                </p:cTn>
                              </p:par>
                            </p:childTnLst>
                          </p:cTn>
                        </p:par>
                        <p:par>
                          <p:cTn id="415" fill="hold">
                            <p:stCondLst>
                              <p:cond delay="137000"/>
                            </p:stCondLst>
                            <p:childTnLst>
                              <p:par>
                                <p:cTn id="416" presetID="1" presetClass="exit" presetSubtype="0" fill="hold" grpId="0" nodeType="afterEffect">
                                  <p:stCondLst>
                                    <p:cond delay="1000"/>
                                  </p:stCondLst>
                                  <p:childTnLst>
                                    <p:set>
                                      <p:cBhvr>
                                        <p:cTn id="417" dur="1" fill="hold">
                                          <p:stCondLst>
                                            <p:cond delay="0"/>
                                          </p:stCondLst>
                                        </p:cTn>
                                        <p:tgtEl>
                                          <p:spTgt spid="416"/>
                                        </p:tgtEl>
                                        <p:attrNameLst>
                                          <p:attrName>style.visibility</p:attrName>
                                        </p:attrNameLst>
                                      </p:cBhvr>
                                      <p:to>
                                        <p:strVal val="hidden"/>
                                      </p:to>
                                    </p:set>
                                  </p:childTnLst>
                                </p:cTn>
                              </p:par>
                            </p:childTnLst>
                          </p:cTn>
                        </p:par>
                        <p:par>
                          <p:cTn id="418" fill="hold">
                            <p:stCondLst>
                              <p:cond delay="138000"/>
                            </p:stCondLst>
                            <p:childTnLst>
                              <p:par>
                                <p:cTn id="419" presetID="1" presetClass="exit" presetSubtype="0" fill="hold" grpId="0" nodeType="afterEffect">
                                  <p:stCondLst>
                                    <p:cond delay="1000"/>
                                  </p:stCondLst>
                                  <p:childTnLst>
                                    <p:set>
                                      <p:cBhvr>
                                        <p:cTn id="420" dur="1" fill="hold">
                                          <p:stCondLst>
                                            <p:cond delay="0"/>
                                          </p:stCondLst>
                                        </p:cTn>
                                        <p:tgtEl>
                                          <p:spTgt spid="415"/>
                                        </p:tgtEl>
                                        <p:attrNameLst>
                                          <p:attrName>style.visibility</p:attrName>
                                        </p:attrNameLst>
                                      </p:cBhvr>
                                      <p:to>
                                        <p:strVal val="hidden"/>
                                      </p:to>
                                    </p:set>
                                  </p:childTnLst>
                                </p:cTn>
                              </p:par>
                            </p:childTnLst>
                          </p:cTn>
                        </p:par>
                        <p:par>
                          <p:cTn id="421" fill="hold">
                            <p:stCondLst>
                              <p:cond delay="139000"/>
                            </p:stCondLst>
                            <p:childTnLst>
                              <p:par>
                                <p:cTn id="422" presetID="1" presetClass="exit" presetSubtype="0" fill="hold" grpId="0" nodeType="afterEffect">
                                  <p:stCondLst>
                                    <p:cond delay="1000"/>
                                  </p:stCondLst>
                                  <p:childTnLst>
                                    <p:set>
                                      <p:cBhvr>
                                        <p:cTn id="423" dur="1" fill="hold">
                                          <p:stCondLst>
                                            <p:cond delay="0"/>
                                          </p:stCondLst>
                                        </p:cTn>
                                        <p:tgtEl>
                                          <p:spTgt spid="414"/>
                                        </p:tgtEl>
                                        <p:attrNameLst>
                                          <p:attrName>style.visibility</p:attrName>
                                        </p:attrNameLst>
                                      </p:cBhvr>
                                      <p:to>
                                        <p:strVal val="hidden"/>
                                      </p:to>
                                    </p:set>
                                  </p:childTnLst>
                                </p:cTn>
                              </p:par>
                            </p:childTnLst>
                          </p:cTn>
                        </p:par>
                        <p:par>
                          <p:cTn id="424" fill="hold">
                            <p:stCondLst>
                              <p:cond delay="140000"/>
                            </p:stCondLst>
                            <p:childTnLst>
                              <p:par>
                                <p:cTn id="425" presetID="1" presetClass="exit" presetSubtype="0" fill="hold" grpId="0" nodeType="afterEffect">
                                  <p:stCondLst>
                                    <p:cond delay="1000"/>
                                  </p:stCondLst>
                                  <p:childTnLst>
                                    <p:set>
                                      <p:cBhvr>
                                        <p:cTn id="426" dur="1" fill="hold">
                                          <p:stCondLst>
                                            <p:cond delay="0"/>
                                          </p:stCondLst>
                                        </p:cTn>
                                        <p:tgtEl>
                                          <p:spTgt spid="413"/>
                                        </p:tgtEl>
                                        <p:attrNameLst>
                                          <p:attrName>style.visibility</p:attrName>
                                        </p:attrNameLst>
                                      </p:cBhvr>
                                      <p:to>
                                        <p:strVal val="hidden"/>
                                      </p:to>
                                    </p:set>
                                  </p:childTnLst>
                                </p:cTn>
                              </p:par>
                            </p:childTnLst>
                          </p:cTn>
                        </p:par>
                        <p:par>
                          <p:cTn id="427" fill="hold">
                            <p:stCondLst>
                              <p:cond delay="141000"/>
                            </p:stCondLst>
                            <p:childTnLst>
                              <p:par>
                                <p:cTn id="428" presetID="1" presetClass="exit" presetSubtype="0" fill="hold" grpId="0" nodeType="afterEffect">
                                  <p:stCondLst>
                                    <p:cond delay="1000"/>
                                  </p:stCondLst>
                                  <p:childTnLst>
                                    <p:set>
                                      <p:cBhvr>
                                        <p:cTn id="429" dur="1" fill="hold">
                                          <p:stCondLst>
                                            <p:cond delay="0"/>
                                          </p:stCondLst>
                                        </p:cTn>
                                        <p:tgtEl>
                                          <p:spTgt spid="412"/>
                                        </p:tgtEl>
                                        <p:attrNameLst>
                                          <p:attrName>style.visibility</p:attrName>
                                        </p:attrNameLst>
                                      </p:cBhvr>
                                      <p:to>
                                        <p:strVal val="hidden"/>
                                      </p:to>
                                    </p:set>
                                  </p:childTnLst>
                                </p:cTn>
                              </p:par>
                            </p:childTnLst>
                          </p:cTn>
                        </p:par>
                        <p:par>
                          <p:cTn id="430" fill="hold">
                            <p:stCondLst>
                              <p:cond delay="142000"/>
                            </p:stCondLst>
                            <p:childTnLst>
                              <p:par>
                                <p:cTn id="431" presetID="1" presetClass="exit" presetSubtype="0" fill="hold" grpId="0" nodeType="afterEffect">
                                  <p:stCondLst>
                                    <p:cond delay="1000"/>
                                  </p:stCondLst>
                                  <p:childTnLst>
                                    <p:set>
                                      <p:cBhvr>
                                        <p:cTn id="432" dur="1" fill="hold">
                                          <p:stCondLst>
                                            <p:cond delay="0"/>
                                          </p:stCondLst>
                                        </p:cTn>
                                        <p:tgtEl>
                                          <p:spTgt spid="411"/>
                                        </p:tgtEl>
                                        <p:attrNameLst>
                                          <p:attrName>style.visibility</p:attrName>
                                        </p:attrNameLst>
                                      </p:cBhvr>
                                      <p:to>
                                        <p:strVal val="hidden"/>
                                      </p:to>
                                    </p:set>
                                  </p:childTnLst>
                                </p:cTn>
                              </p:par>
                            </p:childTnLst>
                          </p:cTn>
                        </p:par>
                        <p:par>
                          <p:cTn id="433" fill="hold">
                            <p:stCondLst>
                              <p:cond delay="143000"/>
                            </p:stCondLst>
                            <p:childTnLst>
                              <p:par>
                                <p:cTn id="434" presetID="1" presetClass="exit" presetSubtype="0" fill="hold" grpId="0" nodeType="afterEffect">
                                  <p:stCondLst>
                                    <p:cond delay="1000"/>
                                  </p:stCondLst>
                                  <p:childTnLst>
                                    <p:set>
                                      <p:cBhvr>
                                        <p:cTn id="435" dur="1" fill="hold">
                                          <p:stCondLst>
                                            <p:cond delay="0"/>
                                          </p:stCondLst>
                                        </p:cTn>
                                        <p:tgtEl>
                                          <p:spTgt spid="410"/>
                                        </p:tgtEl>
                                        <p:attrNameLst>
                                          <p:attrName>style.visibility</p:attrName>
                                        </p:attrNameLst>
                                      </p:cBhvr>
                                      <p:to>
                                        <p:strVal val="hidden"/>
                                      </p:to>
                                    </p:set>
                                  </p:childTnLst>
                                </p:cTn>
                              </p:par>
                            </p:childTnLst>
                          </p:cTn>
                        </p:par>
                        <p:par>
                          <p:cTn id="436" fill="hold">
                            <p:stCondLst>
                              <p:cond delay="144000"/>
                            </p:stCondLst>
                            <p:childTnLst>
                              <p:par>
                                <p:cTn id="437" presetID="1" presetClass="exit" presetSubtype="0" fill="hold" grpId="0" nodeType="afterEffect">
                                  <p:stCondLst>
                                    <p:cond delay="1000"/>
                                  </p:stCondLst>
                                  <p:childTnLst>
                                    <p:set>
                                      <p:cBhvr>
                                        <p:cTn id="438" dur="1" fill="hold">
                                          <p:stCondLst>
                                            <p:cond delay="0"/>
                                          </p:stCondLst>
                                        </p:cTn>
                                        <p:tgtEl>
                                          <p:spTgt spid="409"/>
                                        </p:tgtEl>
                                        <p:attrNameLst>
                                          <p:attrName>style.visibility</p:attrName>
                                        </p:attrNameLst>
                                      </p:cBhvr>
                                      <p:to>
                                        <p:strVal val="hidden"/>
                                      </p:to>
                                    </p:set>
                                  </p:childTnLst>
                                </p:cTn>
                              </p:par>
                            </p:childTnLst>
                          </p:cTn>
                        </p:par>
                        <p:par>
                          <p:cTn id="439" fill="hold">
                            <p:stCondLst>
                              <p:cond delay="145000"/>
                            </p:stCondLst>
                            <p:childTnLst>
                              <p:par>
                                <p:cTn id="440" presetID="1" presetClass="exit" presetSubtype="0" fill="hold" grpId="0" nodeType="afterEffect">
                                  <p:stCondLst>
                                    <p:cond delay="1000"/>
                                  </p:stCondLst>
                                  <p:childTnLst>
                                    <p:set>
                                      <p:cBhvr>
                                        <p:cTn id="441" dur="1" fill="hold">
                                          <p:stCondLst>
                                            <p:cond delay="0"/>
                                          </p:stCondLst>
                                        </p:cTn>
                                        <p:tgtEl>
                                          <p:spTgt spid="408"/>
                                        </p:tgtEl>
                                        <p:attrNameLst>
                                          <p:attrName>style.visibility</p:attrName>
                                        </p:attrNameLst>
                                      </p:cBhvr>
                                      <p:to>
                                        <p:strVal val="hidden"/>
                                      </p:to>
                                    </p:set>
                                  </p:childTnLst>
                                </p:cTn>
                              </p:par>
                            </p:childTnLst>
                          </p:cTn>
                        </p:par>
                        <p:par>
                          <p:cTn id="442" fill="hold">
                            <p:stCondLst>
                              <p:cond delay="146000"/>
                            </p:stCondLst>
                            <p:childTnLst>
                              <p:par>
                                <p:cTn id="443" presetID="1" presetClass="exit" presetSubtype="0" fill="hold" grpId="0" nodeType="afterEffect">
                                  <p:stCondLst>
                                    <p:cond delay="1000"/>
                                  </p:stCondLst>
                                  <p:childTnLst>
                                    <p:set>
                                      <p:cBhvr>
                                        <p:cTn id="444" dur="1" fill="hold">
                                          <p:stCondLst>
                                            <p:cond delay="0"/>
                                          </p:stCondLst>
                                        </p:cTn>
                                        <p:tgtEl>
                                          <p:spTgt spid="407"/>
                                        </p:tgtEl>
                                        <p:attrNameLst>
                                          <p:attrName>style.visibility</p:attrName>
                                        </p:attrNameLst>
                                      </p:cBhvr>
                                      <p:to>
                                        <p:strVal val="hidden"/>
                                      </p:to>
                                    </p:set>
                                  </p:childTnLst>
                                </p:cTn>
                              </p:par>
                            </p:childTnLst>
                          </p:cTn>
                        </p:par>
                        <p:par>
                          <p:cTn id="445" fill="hold">
                            <p:stCondLst>
                              <p:cond delay="147000"/>
                            </p:stCondLst>
                            <p:childTnLst>
                              <p:par>
                                <p:cTn id="446" presetID="1" presetClass="exit" presetSubtype="0" fill="hold" grpId="0" nodeType="afterEffect">
                                  <p:stCondLst>
                                    <p:cond delay="1000"/>
                                  </p:stCondLst>
                                  <p:childTnLst>
                                    <p:set>
                                      <p:cBhvr>
                                        <p:cTn id="447" dur="1" fill="hold">
                                          <p:stCondLst>
                                            <p:cond delay="0"/>
                                          </p:stCondLst>
                                        </p:cTn>
                                        <p:tgtEl>
                                          <p:spTgt spid="406"/>
                                        </p:tgtEl>
                                        <p:attrNameLst>
                                          <p:attrName>style.visibility</p:attrName>
                                        </p:attrNameLst>
                                      </p:cBhvr>
                                      <p:to>
                                        <p:strVal val="hidden"/>
                                      </p:to>
                                    </p:set>
                                  </p:childTnLst>
                                </p:cTn>
                              </p:par>
                            </p:childTnLst>
                          </p:cTn>
                        </p:par>
                        <p:par>
                          <p:cTn id="448" fill="hold">
                            <p:stCondLst>
                              <p:cond delay="148000"/>
                            </p:stCondLst>
                            <p:childTnLst>
                              <p:par>
                                <p:cTn id="449" presetID="1" presetClass="exit" presetSubtype="0" fill="hold" grpId="0" nodeType="afterEffect">
                                  <p:stCondLst>
                                    <p:cond delay="1000"/>
                                  </p:stCondLst>
                                  <p:childTnLst>
                                    <p:set>
                                      <p:cBhvr>
                                        <p:cTn id="450" dur="1" fill="hold">
                                          <p:stCondLst>
                                            <p:cond delay="0"/>
                                          </p:stCondLst>
                                        </p:cTn>
                                        <p:tgtEl>
                                          <p:spTgt spid="405"/>
                                        </p:tgtEl>
                                        <p:attrNameLst>
                                          <p:attrName>style.visibility</p:attrName>
                                        </p:attrNameLst>
                                      </p:cBhvr>
                                      <p:to>
                                        <p:strVal val="hidden"/>
                                      </p:to>
                                    </p:set>
                                  </p:childTnLst>
                                </p:cTn>
                              </p:par>
                            </p:childTnLst>
                          </p:cTn>
                        </p:par>
                        <p:par>
                          <p:cTn id="451" fill="hold">
                            <p:stCondLst>
                              <p:cond delay="149000"/>
                            </p:stCondLst>
                            <p:childTnLst>
                              <p:par>
                                <p:cTn id="452" presetID="1" presetClass="exit" presetSubtype="0" fill="hold" grpId="0" nodeType="afterEffect">
                                  <p:stCondLst>
                                    <p:cond delay="1000"/>
                                  </p:stCondLst>
                                  <p:childTnLst>
                                    <p:set>
                                      <p:cBhvr>
                                        <p:cTn id="453" dur="1" fill="hold">
                                          <p:stCondLst>
                                            <p:cond delay="0"/>
                                          </p:stCondLst>
                                        </p:cTn>
                                        <p:tgtEl>
                                          <p:spTgt spid="404"/>
                                        </p:tgtEl>
                                        <p:attrNameLst>
                                          <p:attrName>style.visibility</p:attrName>
                                        </p:attrNameLst>
                                      </p:cBhvr>
                                      <p:to>
                                        <p:strVal val="hidden"/>
                                      </p:to>
                                    </p:set>
                                  </p:childTnLst>
                                </p:cTn>
                              </p:par>
                            </p:childTnLst>
                          </p:cTn>
                        </p:par>
                        <p:par>
                          <p:cTn id="454" fill="hold">
                            <p:stCondLst>
                              <p:cond delay="150000"/>
                            </p:stCondLst>
                            <p:childTnLst>
                              <p:par>
                                <p:cTn id="455" presetID="1" presetClass="exit" presetSubtype="0" fill="hold" grpId="0" nodeType="afterEffect">
                                  <p:stCondLst>
                                    <p:cond delay="1000"/>
                                  </p:stCondLst>
                                  <p:childTnLst>
                                    <p:set>
                                      <p:cBhvr>
                                        <p:cTn id="456" dur="1" fill="hold">
                                          <p:stCondLst>
                                            <p:cond delay="0"/>
                                          </p:stCondLst>
                                        </p:cTn>
                                        <p:tgtEl>
                                          <p:spTgt spid="403"/>
                                        </p:tgtEl>
                                        <p:attrNameLst>
                                          <p:attrName>style.visibility</p:attrName>
                                        </p:attrNameLst>
                                      </p:cBhvr>
                                      <p:to>
                                        <p:strVal val="hidden"/>
                                      </p:to>
                                    </p:set>
                                  </p:childTnLst>
                                </p:cTn>
                              </p:par>
                            </p:childTnLst>
                          </p:cTn>
                        </p:par>
                        <p:par>
                          <p:cTn id="457" fill="hold">
                            <p:stCondLst>
                              <p:cond delay="151000"/>
                            </p:stCondLst>
                            <p:childTnLst>
                              <p:par>
                                <p:cTn id="458" presetID="1" presetClass="exit" presetSubtype="0" fill="hold" grpId="0" nodeType="afterEffect">
                                  <p:stCondLst>
                                    <p:cond delay="1000"/>
                                  </p:stCondLst>
                                  <p:childTnLst>
                                    <p:set>
                                      <p:cBhvr>
                                        <p:cTn id="459" dur="1" fill="hold">
                                          <p:stCondLst>
                                            <p:cond delay="0"/>
                                          </p:stCondLst>
                                        </p:cTn>
                                        <p:tgtEl>
                                          <p:spTgt spid="402"/>
                                        </p:tgtEl>
                                        <p:attrNameLst>
                                          <p:attrName>style.visibility</p:attrName>
                                        </p:attrNameLst>
                                      </p:cBhvr>
                                      <p:to>
                                        <p:strVal val="hidden"/>
                                      </p:to>
                                    </p:set>
                                  </p:childTnLst>
                                </p:cTn>
                              </p:par>
                            </p:childTnLst>
                          </p:cTn>
                        </p:par>
                        <p:par>
                          <p:cTn id="460" fill="hold">
                            <p:stCondLst>
                              <p:cond delay="152000"/>
                            </p:stCondLst>
                            <p:childTnLst>
                              <p:par>
                                <p:cTn id="461" presetID="1" presetClass="exit" presetSubtype="0" fill="hold" grpId="0" nodeType="afterEffect">
                                  <p:stCondLst>
                                    <p:cond delay="1000"/>
                                  </p:stCondLst>
                                  <p:childTnLst>
                                    <p:set>
                                      <p:cBhvr>
                                        <p:cTn id="462" dur="1" fill="hold">
                                          <p:stCondLst>
                                            <p:cond delay="0"/>
                                          </p:stCondLst>
                                        </p:cTn>
                                        <p:tgtEl>
                                          <p:spTgt spid="401"/>
                                        </p:tgtEl>
                                        <p:attrNameLst>
                                          <p:attrName>style.visibility</p:attrName>
                                        </p:attrNameLst>
                                      </p:cBhvr>
                                      <p:to>
                                        <p:strVal val="hidden"/>
                                      </p:to>
                                    </p:set>
                                  </p:childTnLst>
                                </p:cTn>
                              </p:par>
                            </p:childTnLst>
                          </p:cTn>
                        </p:par>
                        <p:par>
                          <p:cTn id="463" fill="hold">
                            <p:stCondLst>
                              <p:cond delay="153000"/>
                            </p:stCondLst>
                            <p:childTnLst>
                              <p:par>
                                <p:cTn id="464" presetID="1" presetClass="exit" presetSubtype="0" fill="hold" grpId="0" nodeType="afterEffect">
                                  <p:stCondLst>
                                    <p:cond delay="1000"/>
                                  </p:stCondLst>
                                  <p:childTnLst>
                                    <p:set>
                                      <p:cBhvr>
                                        <p:cTn id="465" dur="1" fill="hold">
                                          <p:stCondLst>
                                            <p:cond delay="0"/>
                                          </p:stCondLst>
                                        </p:cTn>
                                        <p:tgtEl>
                                          <p:spTgt spid="400"/>
                                        </p:tgtEl>
                                        <p:attrNameLst>
                                          <p:attrName>style.visibility</p:attrName>
                                        </p:attrNameLst>
                                      </p:cBhvr>
                                      <p:to>
                                        <p:strVal val="hidden"/>
                                      </p:to>
                                    </p:set>
                                  </p:childTnLst>
                                </p:cTn>
                              </p:par>
                            </p:childTnLst>
                          </p:cTn>
                        </p:par>
                        <p:par>
                          <p:cTn id="466" fill="hold">
                            <p:stCondLst>
                              <p:cond delay="154000"/>
                            </p:stCondLst>
                            <p:childTnLst>
                              <p:par>
                                <p:cTn id="467" presetID="1" presetClass="exit" presetSubtype="0" fill="hold" grpId="0" nodeType="afterEffect">
                                  <p:stCondLst>
                                    <p:cond delay="1000"/>
                                  </p:stCondLst>
                                  <p:childTnLst>
                                    <p:set>
                                      <p:cBhvr>
                                        <p:cTn id="468" dur="1" fill="hold">
                                          <p:stCondLst>
                                            <p:cond delay="0"/>
                                          </p:stCondLst>
                                        </p:cTn>
                                        <p:tgtEl>
                                          <p:spTgt spid="399"/>
                                        </p:tgtEl>
                                        <p:attrNameLst>
                                          <p:attrName>style.visibility</p:attrName>
                                        </p:attrNameLst>
                                      </p:cBhvr>
                                      <p:to>
                                        <p:strVal val="hidden"/>
                                      </p:to>
                                    </p:set>
                                  </p:childTnLst>
                                </p:cTn>
                              </p:par>
                            </p:childTnLst>
                          </p:cTn>
                        </p:par>
                        <p:par>
                          <p:cTn id="469" fill="hold">
                            <p:stCondLst>
                              <p:cond delay="155000"/>
                            </p:stCondLst>
                            <p:childTnLst>
                              <p:par>
                                <p:cTn id="470" presetID="1" presetClass="exit" presetSubtype="0" fill="hold" grpId="0" nodeType="afterEffect">
                                  <p:stCondLst>
                                    <p:cond delay="1000"/>
                                  </p:stCondLst>
                                  <p:childTnLst>
                                    <p:set>
                                      <p:cBhvr>
                                        <p:cTn id="471" dur="1" fill="hold">
                                          <p:stCondLst>
                                            <p:cond delay="0"/>
                                          </p:stCondLst>
                                        </p:cTn>
                                        <p:tgtEl>
                                          <p:spTgt spid="398"/>
                                        </p:tgtEl>
                                        <p:attrNameLst>
                                          <p:attrName>style.visibility</p:attrName>
                                        </p:attrNameLst>
                                      </p:cBhvr>
                                      <p:to>
                                        <p:strVal val="hidden"/>
                                      </p:to>
                                    </p:set>
                                  </p:childTnLst>
                                </p:cTn>
                              </p:par>
                            </p:childTnLst>
                          </p:cTn>
                        </p:par>
                        <p:par>
                          <p:cTn id="472" fill="hold">
                            <p:stCondLst>
                              <p:cond delay="156000"/>
                            </p:stCondLst>
                            <p:childTnLst>
                              <p:par>
                                <p:cTn id="473" presetID="1" presetClass="exit" presetSubtype="0" fill="hold" grpId="0" nodeType="afterEffect">
                                  <p:stCondLst>
                                    <p:cond delay="1000"/>
                                  </p:stCondLst>
                                  <p:childTnLst>
                                    <p:set>
                                      <p:cBhvr>
                                        <p:cTn id="474" dur="1" fill="hold">
                                          <p:stCondLst>
                                            <p:cond delay="0"/>
                                          </p:stCondLst>
                                        </p:cTn>
                                        <p:tgtEl>
                                          <p:spTgt spid="397"/>
                                        </p:tgtEl>
                                        <p:attrNameLst>
                                          <p:attrName>style.visibility</p:attrName>
                                        </p:attrNameLst>
                                      </p:cBhvr>
                                      <p:to>
                                        <p:strVal val="hidden"/>
                                      </p:to>
                                    </p:set>
                                  </p:childTnLst>
                                </p:cTn>
                              </p:par>
                            </p:childTnLst>
                          </p:cTn>
                        </p:par>
                        <p:par>
                          <p:cTn id="475" fill="hold">
                            <p:stCondLst>
                              <p:cond delay="157000"/>
                            </p:stCondLst>
                            <p:childTnLst>
                              <p:par>
                                <p:cTn id="476" presetID="1" presetClass="exit" presetSubtype="0" fill="hold" grpId="0" nodeType="afterEffect">
                                  <p:stCondLst>
                                    <p:cond delay="1000"/>
                                  </p:stCondLst>
                                  <p:childTnLst>
                                    <p:set>
                                      <p:cBhvr>
                                        <p:cTn id="477" dur="1" fill="hold">
                                          <p:stCondLst>
                                            <p:cond delay="0"/>
                                          </p:stCondLst>
                                        </p:cTn>
                                        <p:tgtEl>
                                          <p:spTgt spid="396"/>
                                        </p:tgtEl>
                                        <p:attrNameLst>
                                          <p:attrName>style.visibility</p:attrName>
                                        </p:attrNameLst>
                                      </p:cBhvr>
                                      <p:to>
                                        <p:strVal val="hidden"/>
                                      </p:to>
                                    </p:set>
                                  </p:childTnLst>
                                </p:cTn>
                              </p:par>
                            </p:childTnLst>
                          </p:cTn>
                        </p:par>
                        <p:par>
                          <p:cTn id="478" fill="hold">
                            <p:stCondLst>
                              <p:cond delay="158000"/>
                            </p:stCondLst>
                            <p:childTnLst>
                              <p:par>
                                <p:cTn id="479" presetID="1" presetClass="exit" presetSubtype="0" fill="hold" grpId="0" nodeType="afterEffect">
                                  <p:stCondLst>
                                    <p:cond delay="1000"/>
                                  </p:stCondLst>
                                  <p:childTnLst>
                                    <p:set>
                                      <p:cBhvr>
                                        <p:cTn id="480" dur="1" fill="hold">
                                          <p:stCondLst>
                                            <p:cond delay="0"/>
                                          </p:stCondLst>
                                        </p:cTn>
                                        <p:tgtEl>
                                          <p:spTgt spid="395"/>
                                        </p:tgtEl>
                                        <p:attrNameLst>
                                          <p:attrName>style.visibility</p:attrName>
                                        </p:attrNameLst>
                                      </p:cBhvr>
                                      <p:to>
                                        <p:strVal val="hidden"/>
                                      </p:to>
                                    </p:set>
                                  </p:childTnLst>
                                </p:cTn>
                              </p:par>
                            </p:childTnLst>
                          </p:cTn>
                        </p:par>
                        <p:par>
                          <p:cTn id="481" fill="hold">
                            <p:stCondLst>
                              <p:cond delay="159000"/>
                            </p:stCondLst>
                            <p:childTnLst>
                              <p:par>
                                <p:cTn id="482" presetID="1" presetClass="exit" presetSubtype="0" fill="hold" grpId="0" nodeType="afterEffect">
                                  <p:stCondLst>
                                    <p:cond delay="1000"/>
                                  </p:stCondLst>
                                  <p:childTnLst>
                                    <p:set>
                                      <p:cBhvr>
                                        <p:cTn id="483" dur="1" fill="hold">
                                          <p:stCondLst>
                                            <p:cond delay="0"/>
                                          </p:stCondLst>
                                        </p:cTn>
                                        <p:tgtEl>
                                          <p:spTgt spid="394"/>
                                        </p:tgtEl>
                                        <p:attrNameLst>
                                          <p:attrName>style.visibility</p:attrName>
                                        </p:attrNameLst>
                                      </p:cBhvr>
                                      <p:to>
                                        <p:strVal val="hidden"/>
                                      </p:to>
                                    </p:set>
                                  </p:childTnLst>
                                </p:cTn>
                              </p:par>
                            </p:childTnLst>
                          </p:cTn>
                        </p:par>
                        <p:par>
                          <p:cTn id="484" fill="hold">
                            <p:stCondLst>
                              <p:cond delay="160000"/>
                            </p:stCondLst>
                            <p:childTnLst>
                              <p:par>
                                <p:cTn id="485" presetID="1" presetClass="exit" presetSubtype="0" fill="hold" grpId="0" nodeType="afterEffect">
                                  <p:stCondLst>
                                    <p:cond delay="1000"/>
                                  </p:stCondLst>
                                  <p:childTnLst>
                                    <p:set>
                                      <p:cBhvr>
                                        <p:cTn id="486" dur="1" fill="hold">
                                          <p:stCondLst>
                                            <p:cond delay="0"/>
                                          </p:stCondLst>
                                        </p:cTn>
                                        <p:tgtEl>
                                          <p:spTgt spid="393"/>
                                        </p:tgtEl>
                                        <p:attrNameLst>
                                          <p:attrName>style.visibility</p:attrName>
                                        </p:attrNameLst>
                                      </p:cBhvr>
                                      <p:to>
                                        <p:strVal val="hidden"/>
                                      </p:to>
                                    </p:set>
                                  </p:childTnLst>
                                </p:cTn>
                              </p:par>
                            </p:childTnLst>
                          </p:cTn>
                        </p:par>
                        <p:par>
                          <p:cTn id="487" fill="hold">
                            <p:stCondLst>
                              <p:cond delay="161000"/>
                            </p:stCondLst>
                            <p:childTnLst>
                              <p:par>
                                <p:cTn id="488" presetID="1" presetClass="exit" presetSubtype="0" fill="hold" grpId="0" nodeType="afterEffect">
                                  <p:stCondLst>
                                    <p:cond delay="1000"/>
                                  </p:stCondLst>
                                  <p:childTnLst>
                                    <p:set>
                                      <p:cBhvr>
                                        <p:cTn id="489" dur="1" fill="hold">
                                          <p:stCondLst>
                                            <p:cond delay="0"/>
                                          </p:stCondLst>
                                        </p:cTn>
                                        <p:tgtEl>
                                          <p:spTgt spid="392"/>
                                        </p:tgtEl>
                                        <p:attrNameLst>
                                          <p:attrName>style.visibility</p:attrName>
                                        </p:attrNameLst>
                                      </p:cBhvr>
                                      <p:to>
                                        <p:strVal val="hidden"/>
                                      </p:to>
                                    </p:set>
                                  </p:childTnLst>
                                </p:cTn>
                              </p:par>
                            </p:childTnLst>
                          </p:cTn>
                        </p:par>
                        <p:par>
                          <p:cTn id="490" fill="hold">
                            <p:stCondLst>
                              <p:cond delay="162000"/>
                            </p:stCondLst>
                            <p:childTnLst>
                              <p:par>
                                <p:cTn id="491" presetID="1" presetClass="exit" presetSubtype="0" fill="hold" grpId="0" nodeType="afterEffect">
                                  <p:stCondLst>
                                    <p:cond delay="1000"/>
                                  </p:stCondLst>
                                  <p:childTnLst>
                                    <p:set>
                                      <p:cBhvr>
                                        <p:cTn id="492" dur="1" fill="hold">
                                          <p:stCondLst>
                                            <p:cond delay="0"/>
                                          </p:stCondLst>
                                        </p:cTn>
                                        <p:tgtEl>
                                          <p:spTgt spid="391"/>
                                        </p:tgtEl>
                                        <p:attrNameLst>
                                          <p:attrName>style.visibility</p:attrName>
                                        </p:attrNameLst>
                                      </p:cBhvr>
                                      <p:to>
                                        <p:strVal val="hidden"/>
                                      </p:to>
                                    </p:set>
                                  </p:childTnLst>
                                </p:cTn>
                              </p:par>
                            </p:childTnLst>
                          </p:cTn>
                        </p:par>
                        <p:par>
                          <p:cTn id="493" fill="hold">
                            <p:stCondLst>
                              <p:cond delay="163000"/>
                            </p:stCondLst>
                            <p:childTnLst>
                              <p:par>
                                <p:cTn id="494" presetID="1" presetClass="exit" presetSubtype="0" fill="hold" grpId="0" nodeType="afterEffect">
                                  <p:stCondLst>
                                    <p:cond delay="1000"/>
                                  </p:stCondLst>
                                  <p:childTnLst>
                                    <p:set>
                                      <p:cBhvr>
                                        <p:cTn id="495" dur="1" fill="hold">
                                          <p:stCondLst>
                                            <p:cond delay="0"/>
                                          </p:stCondLst>
                                        </p:cTn>
                                        <p:tgtEl>
                                          <p:spTgt spid="390"/>
                                        </p:tgtEl>
                                        <p:attrNameLst>
                                          <p:attrName>style.visibility</p:attrName>
                                        </p:attrNameLst>
                                      </p:cBhvr>
                                      <p:to>
                                        <p:strVal val="hidden"/>
                                      </p:to>
                                    </p:set>
                                  </p:childTnLst>
                                </p:cTn>
                              </p:par>
                            </p:childTnLst>
                          </p:cTn>
                        </p:par>
                        <p:par>
                          <p:cTn id="496" fill="hold">
                            <p:stCondLst>
                              <p:cond delay="164000"/>
                            </p:stCondLst>
                            <p:childTnLst>
                              <p:par>
                                <p:cTn id="497" presetID="1" presetClass="exit" presetSubtype="0" fill="hold" grpId="0" nodeType="afterEffect">
                                  <p:stCondLst>
                                    <p:cond delay="1000"/>
                                  </p:stCondLst>
                                  <p:childTnLst>
                                    <p:set>
                                      <p:cBhvr>
                                        <p:cTn id="498" dur="1" fill="hold">
                                          <p:stCondLst>
                                            <p:cond delay="0"/>
                                          </p:stCondLst>
                                        </p:cTn>
                                        <p:tgtEl>
                                          <p:spTgt spid="389"/>
                                        </p:tgtEl>
                                        <p:attrNameLst>
                                          <p:attrName>style.visibility</p:attrName>
                                        </p:attrNameLst>
                                      </p:cBhvr>
                                      <p:to>
                                        <p:strVal val="hidden"/>
                                      </p:to>
                                    </p:set>
                                  </p:childTnLst>
                                </p:cTn>
                              </p:par>
                            </p:childTnLst>
                          </p:cTn>
                        </p:par>
                        <p:par>
                          <p:cTn id="499" fill="hold">
                            <p:stCondLst>
                              <p:cond delay="165000"/>
                            </p:stCondLst>
                            <p:childTnLst>
                              <p:par>
                                <p:cTn id="500" presetID="1" presetClass="exit" presetSubtype="0" fill="hold" grpId="0" nodeType="afterEffect">
                                  <p:stCondLst>
                                    <p:cond delay="1000"/>
                                  </p:stCondLst>
                                  <p:childTnLst>
                                    <p:set>
                                      <p:cBhvr>
                                        <p:cTn id="501" dur="1" fill="hold">
                                          <p:stCondLst>
                                            <p:cond delay="0"/>
                                          </p:stCondLst>
                                        </p:cTn>
                                        <p:tgtEl>
                                          <p:spTgt spid="388"/>
                                        </p:tgtEl>
                                        <p:attrNameLst>
                                          <p:attrName>style.visibility</p:attrName>
                                        </p:attrNameLst>
                                      </p:cBhvr>
                                      <p:to>
                                        <p:strVal val="hidden"/>
                                      </p:to>
                                    </p:set>
                                  </p:childTnLst>
                                </p:cTn>
                              </p:par>
                            </p:childTnLst>
                          </p:cTn>
                        </p:par>
                        <p:par>
                          <p:cTn id="502" fill="hold">
                            <p:stCondLst>
                              <p:cond delay="166000"/>
                            </p:stCondLst>
                            <p:childTnLst>
                              <p:par>
                                <p:cTn id="503" presetID="1" presetClass="exit" presetSubtype="0" fill="hold" grpId="0" nodeType="afterEffect">
                                  <p:stCondLst>
                                    <p:cond delay="1000"/>
                                  </p:stCondLst>
                                  <p:childTnLst>
                                    <p:set>
                                      <p:cBhvr>
                                        <p:cTn id="504" dur="1" fill="hold">
                                          <p:stCondLst>
                                            <p:cond delay="0"/>
                                          </p:stCondLst>
                                        </p:cTn>
                                        <p:tgtEl>
                                          <p:spTgt spid="387"/>
                                        </p:tgtEl>
                                        <p:attrNameLst>
                                          <p:attrName>style.visibility</p:attrName>
                                        </p:attrNameLst>
                                      </p:cBhvr>
                                      <p:to>
                                        <p:strVal val="hidden"/>
                                      </p:to>
                                    </p:set>
                                  </p:childTnLst>
                                </p:cTn>
                              </p:par>
                            </p:childTnLst>
                          </p:cTn>
                        </p:par>
                        <p:par>
                          <p:cTn id="505" fill="hold">
                            <p:stCondLst>
                              <p:cond delay="167000"/>
                            </p:stCondLst>
                            <p:childTnLst>
                              <p:par>
                                <p:cTn id="506" presetID="1" presetClass="exit" presetSubtype="0" fill="hold" grpId="0" nodeType="afterEffect">
                                  <p:stCondLst>
                                    <p:cond delay="1000"/>
                                  </p:stCondLst>
                                  <p:childTnLst>
                                    <p:set>
                                      <p:cBhvr>
                                        <p:cTn id="507" dur="1" fill="hold">
                                          <p:stCondLst>
                                            <p:cond delay="0"/>
                                          </p:stCondLst>
                                        </p:cTn>
                                        <p:tgtEl>
                                          <p:spTgt spid="386"/>
                                        </p:tgtEl>
                                        <p:attrNameLst>
                                          <p:attrName>style.visibility</p:attrName>
                                        </p:attrNameLst>
                                      </p:cBhvr>
                                      <p:to>
                                        <p:strVal val="hidden"/>
                                      </p:to>
                                    </p:set>
                                  </p:childTnLst>
                                </p:cTn>
                              </p:par>
                            </p:childTnLst>
                          </p:cTn>
                        </p:par>
                        <p:par>
                          <p:cTn id="508" fill="hold">
                            <p:stCondLst>
                              <p:cond delay="168000"/>
                            </p:stCondLst>
                            <p:childTnLst>
                              <p:par>
                                <p:cTn id="509" presetID="1" presetClass="exit" presetSubtype="0" fill="hold" grpId="0" nodeType="afterEffect">
                                  <p:stCondLst>
                                    <p:cond delay="1000"/>
                                  </p:stCondLst>
                                  <p:childTnLst>
                                    <p:set>
                                      <p:cBhvr>
                                        <p:cTn id="510" dur="1" fill="hold">
                                          <p:stCondLst>
                                            <p:cond delay="0"/>
                                          </p:stCondLst>
                                        </p:cTn>
                                        <p:tgtEl>
                                          <p:spTgt spid="385"/>
                                        </p:tgtEl>
                                        <p:attrNameLst>
                                          <p:attrName>style.visibility</p:attrName>
                                        </p:attrNameLst>
                                      </p:cBhvr>
                                      <p:to>
                                        <p:strVal val="hidden"/>
                                      </p:to>
                                    </p:set>
                                  </p:childTnLst>
                                </p:cTn>
                              </p:par>
                            </p:childTnLst>
                          </p:cTn>
                        </p:par>
                        <p:par>
                          <p:cTn id="511" fill="hold">
                            <p:stCondLst>
                              <p:cond delay="169000"/>
                            </p:stCondLst>
                            <p:childTnLst>
                              <p:par>
                                <p:cTn id="512" presetID="1" presetClass="exit" presetSubtype="0" fill="hold" grpId="0" nodeType="afterEffect">
                                  <p:stCondLst>
                                    <p:cond delay="1000"/>
                                  </p:stCondLst>
                                  <p:childTnLst>
                                    <p:set>
                                      <p:cBhvr>
                                        <p:cTn id="513" dur="1" fill="hold">
                                          <p:stCondLst>
                                            <p:cond delay="0"/>
                                          </p:stCondLst>
                                        </p:cTn>
                                        <p:tgtEl>
                                          <p:spTgt spid="384"/>
                                        </p:tgtEl>
                                        <p:attrNameLst>
                                          <p:attrName>style.visibility</p:attrName>
                                        </p:attrNameLst>
                                      </p:cBhvr>
                                      <p:to>
                                        <p:strVal val="hidden"/>
                                      </p:to>
                                    </p:set>
                                  </p:childTnLst>
                                </p:cTn>
                              </p:par>
                            </p:childTnLst>
                          </p:cTn>
                        </p:par>
                        <p:par>
                          <p:cTn id="514" fill="hold">
                            <p:stCondLst>
                              <p:cond delay="170000"/>
                            </p:stCondLst>
                            <p:childTnLst>
                              <p:par>
                                <p:cTn id="515" presetID="1" presetClass="exit" presetSubtype="0" fill="hold" grpId="0" nodeType="afterEffect">
                                  <p:stCondLst>
                                    <p:cond delay="1000"/>
                                  </p:stCondLst>
                                  <p:childTnLst>
                                    <p:set>
                                      <p:cBhvr>
                                        <p:cTn id="516" dur="1" fill="hold">
                                          <p:stCondLst>
                                            <p:cond delay="0"/>
                                          </p:stCondLst>
                                        </p:cTn>
                                        <p:tgtEl>
                                          <p:spTgt spid="383"/>
                                        </p:tgtEl>
                                        <p:attrNameLst>
                                          <p:attrName>style.visibility</p:attrName>
                                        </p:attrNameLst>
                                      </p:cBhvr>
                                      <p:to>
                                        <p:strVal val="hidden"/>
                                      </p:to>
                                    </p:set>
                                  </p:childTnLst>
                                </p:cTn>
                              </p:par>
                            </p:childTnLst>
                          </p:cTn>
                        </p:par>
                        <p:par>
                          <p:cTn id="517" fill="hold">
                            <p:stCondLst>
                              <p:cond delay="171000"/>
                            </p:stCondLst>
                            <p:childTnLst>
                              <p:par>
                                <p:cTn id="518" presetID="1" presetClass="exit" presetSubtype="0" fill="hold" grpId="0" nodeType="afterEffect">
                                  <p:stCondLst>
                                    <p:cond delay="1000"/>
                                  </p:stCondLst>
                                  <p:childTnLst>
                                    <p:set>
                                      <p:cBhvr>
                                        <p:cTn id="519" dur="1" fill="hold">
                                          <p:stCondLst>
                                            <p:cond delay="0"/>
                                          </p:stCondLst>
                                        </p:cTn>
                                        <p:tgtEl>
                                          <p:spTgt spid="382"/>
                                        </p:tgtEl>
                                        <p:attrNameLst>
                                          <p:attrName>style.visibility</p:attrName>
                                        </p:attrNameLst>
                                      </p:cBhvr>
                                      <p:to>
                                        <p:strVal val="hidden"/>
                                      </p:to>
                                    </p:set>
                                  </p:childTnLst>
                                </p:cTn>
                              </p:par>
                            </p:childTnLst>
                          </p:cTn>
                        </p:par>
                        <p:par>
                          <p:cTn id="520" fill="hold">
                            <p:stCondLst>
                              <p:cond delay="172000"/>
                            </p:stCondLst>
                            <p:childTnLst>
                              <p:par>
                                <p:cTn id="521" presetID="1" presetClass="exit" presetSubtype="0" fill="hold" grpId="0" nodeType="afterEffect">
                                  <p:stCondLst>
                                    <p:cond delay="1000"/>
                                  </p:stCondLst>
                                  <p:childTnLst>
                                    <p:set>
                                      <p:cBhvr>
                                        <p:cTn id="522" dur="1" fill="hold">
                                          <p:stCondLst>
                                            <p:cond delay="0"/>
                                          </p:stCondLst>
                                        </p:cTn>
                                        <p:tgtEl>
                                          <p:spTgt spid="381"/>
                                        </p:tgtEl>
                                        <p:attrNameLst>
                                          <p:attrName>style.visibility</p:attrName>
                                        </p:attrNameLst>
                                      </p:cBhvr>
                                      <p:to>
                                        <p:strVal val="hidden"/>
                                      </p:to>
                                    </p:set>
                                  </p:childTnLst>
                                </p:cTn>
                              </p:par>
                            </p:childTnLst>
                          </p:cTn>
                        </p:par>
                        <p:par>
                          <p:cTn id="523" fill="hold">
                            <p:stCondLst>
                              <p:cond delay="173000"/>
                            </p:stCondLst>
                            <p:childTnLst>
                              <p:par>
                                <p:cTn id="524" presetID="1" presetClass="exit" presetSubtype="0" fill="hold" grpId="0" nodeType="afterEffect">
                                  <p:stCondLst>
                                    <p:cond delay="1000"/>
                                  </p:stCondLst>
                                  <p:childTnLst>
                                    <p:set>
                                      <p:cBhvr>
                                        <p:cTn id="525" dur="1" fill="hold">
                                          <p:stCondLst>
                                            <p:cond delay="0"/>
                                          </p:stCondLst>
                                        </p:cTn>
                                        <p:tgtEl>
                                          <p:spTgt spid="380"/>
                                        </p:tgtEl>
                                        <p:attrNameLst>
                                          <p:attrName>style.visibility</p:attrName>
                                        </p:attrNameLst>
                                      </p:cBhvr>
                                      <p:to>
                                        <p:strVal val="hidden"/>
                                      </p:to>
                                    </p:set>
                                  </p:childTnLst>
                                </p:cTn>
                              </p:par>
                            </p:childTnLst>
                          </p:cTn>
                        </p:par>
                        <p:par>
                          <p:cTn id="526" fill="hold">
                            <p:stCondLst>
                              <p:cond delay="174000"/>
                            </p:stCondLst>
                            <p:childTnLst>
                              <p:par>
                                <p:cTn id="527" presetID="1" presetClass="exit" presetSubtype="0" fill="hold" grpId="0" nodeType="afterEffect">
                                  <p:stCondLst>
                                    <p:cond delay="1000"/>
                                  </p:stCondLst>
                                  <p:childTnLst>
                                    <p:set>
                                      <p:cBhvr>
                                        <p:cTn id="528" dur="1" fill="hold">
                                          <p:stCondLst>
                                            <p:cond delay="0"/>
                                          </p:stCondLst>
                                        </p:cTn>
                                        <p:tgtEl>
                                          <p:spTgt spid="379"/>
                                        </p:tgtEl>
                                        <p:attrNameLst>
                                          <p:attrName>style.visibility</p:attrName>
                                        </p:attrNameLst>
                                      </p:cBhvr>
                                      <p:to>
                                        <p:strVal val="hidden"/>
                                      </p:to>
                                    </p:set>
                                  </p:childTnLst>
                                </p:cTn>
                              </p:par>
                            </p:childTnLst>
                          </p:cTn>
                        </p:par>
                        <p:par>
                          <p:cTn id="529" fill="hold">
                            <p:stCondLst>
                              <p:cond delay="175000"/>
                            </p:stCondLst>
                            <p:childTnLst>
                              <p:par>
                                <p:cTn id="530" presetID="1" presetClass="exit" presetSubtype="0" fill="hold" grpId="0" nodeType="afterEffect">
                                  <p:stCondLst>
                                    <p:cond delay="1000"/>
                                  </p:stCondLst>
                                  <p:childTnLst>
                                    <p:set>
                                      <p:cBhvr>
                                        <p:cTn id="531" dur="1" fill="hold">
                                          <p:stCondLst>
                                            <p:cond delay="0"/>
                                          </p:stCondLst>
                                        </p:cTn>
                                        <p:tgtEl>
                                          <p:spTgt spid="378"/>
                                        </p:tgtEl>
                                        <p:attrNameLst>
                                          <p:attrName>style.visibility</p:attrName>
                                        </p:attrNameLst>
                                      </p:cBhvr>
                                      <p:to>
                                        <p:strVal val="hidden"/>
                                      </p:to>
                                    </p:set>
                                  </p:childTnLst>
                                </p:cTn>
                              </p:par>
                            </p:childTnLst>
                          </p:cTn>
                        </p:par>
                        <p:par>
                          <p:cTn id="532" fill="hold">
                            <p:stCondLst>
                              <p:cond delay="176000"/>
                            </p:stCondLst>
                            <p:childTnLst>
                              <p:par>
                                <p:cTn id="533" presetID="1" presetClass="exit" presetSubtype="0" fill="hold" grpId="0" nodeType="afterEffect">
                                  <p:stCondLst>
                                    <p:cond delay="1000"/>
                                  </p:stCondLst>
                                  <p:childTnLst>
                                    <p:set>
                                      <p:cBhvr>
                                        <p:cTn id="534" dur="1" fill="hold">
                                          <p:stCondLst>
                                            <p:cond delay="0"/>
                                          </p:stCondLst>
                                        </p:cTn>
                                        <p:tgtEl>
                                          <p:spTgt spid="377"/>
                                        </p:tgtEl>
                                        <p:attrNameLst>
                                          <p:attrName>style.visibility</p:attrName>
                                        </p:attrNameLst>
                                      </p:cBhvr>
                                      <p:to>
                                        <p:strVal val="hidden"/>
                                      </p:to>
                                    </p:set>
                                  </p:childTnLst>
                                </p:cTn>
                              </p:par>
                            </p:childTnLst>
                          </p:cTn>
                        </p:par>
                        <p:par>
                          <p:cTn id="535" fill="hold">
                            <p:stCondLst>
                              <p:cond delay="177000"/>
                            </p:stCondLst>
                            <p:childTnLst>
                              <p:par>
                                <p:cTn id="536" presetID="1" presetClass="exit" presetSubtype="0" fill="hold" grpId="0" nodeType="afterEffect">
                                  <p:stCondLst>
                                    <p:cond delay="1000"/>
                                  </p:stCondLst>
                                  <p:childTnLst>
                                    <p:set>
                                      <p:cBhvr>
                                        <p:cTn id="537" dur="1" fill="hold">
                                          <p:stCondLst>
                                            <p:cond delay="0"/>
                                          </p:stCondLst>
                                        </p:cTn>
                                        <p:tgtEl>
                                          <p:spTgt spid="376"/>
                                        </p:tgtEl>
                                        <p:attrNameLst>
                                          <p:attrName>style.visibility</p:attrName>
                                        </p:attrNameLst>
                                      </p:cBhvr>
                                      <p:to>
                                        <p:strVal val="hidden"/>
                                      </p:to>
                                    </p:set>
                                  </p:childTnLst>
                                </p:cTn>
                              </p:par>
                            </p:childTnLst>
                          </p:cTn>
                        </p:par>
                        <p:par>
                          <p:cTn id="538" fill="hold">
                            <p:stCondLst>
                              <p:cond delay="178000"/>
                            </p:stCondLst>
                            <p:childTnLst>
                              <p:par>
                                <p:cTn id="539" presetID="1" presetClass="exit" presetSubtype="0" fill="hold" grpId="0" nodeType="afterEffect">
                                  <p:stCondLst>
                                    <p:cond delay="1000"/>
                                  </p:stCondLst>
                                  <p:childTnLst>
                                    <p:set>
                                      <p:cBhvr>
                                        <p:cTn id="540" dur="1" fill="hold">
                                          <p:stCondLst>
                                            <p:cond delay="0"/>
                                          </p:stCondLst>
                                        </p:cTn>
                                        <p:tgtEl>
                                          <p:spTgt spid="375"/>
                                        </p:tgtEl>
                                        <p:attrNameLst>
                                          <p:attrName>style.visibility</p:attrName>
                                        </p:attrNameLst>
                                      </p:cBhvr>
                                      <p:to>
                                        <p:strVal val="hidden"/>
                                      </p:to>
                                    </p:set>
                                  </p:childTnLst>
                                </p:cTn>
                              </p:par>
                            </p:childTnLst>
                          </p:cTn>
                        </p:par>
                        <p:par>
                          <p:cTn id="541" fill="hold">
                            <p:stCondLst>
                              <p:cond delay="179000"/>
                            </p:stCondLst>
                            <p:childTnLst>
                              <p:par>
                                <p:cTn id="542" presetID="1" presetClass="exit" presetSubtype="0" fill="hold" grpId="0" nodeType="afterEffect">
                                  <p:stCondLst>
                                    <p:cond delay="1000"/>
                                  </p:stCondLst>
                                  <p:childTnLst>
                                    <p:set>
                                      <p:cBhvr>
                                        <p:cTn id="543" dur="1" fill="hold">
                                          <p:stCondLst>
                                            <p:cond delay="0"/>
                                          </p:stCondLst>
                                        </p:cTn>
                                        <p:tgtEl>
                                          <p:spTgt spid="374"/>
                                        </p:tgtEl>
                                        <p:attrNameLst>
                                          <p:attrName>style.visibility</p:attrName>
                                        </p:attrNameLst>
                                      </p:cBhvr>
                                      <p:to>
                                        <p:strVal val="hidden"/>
                                      </p:to>
                                    </p:set>
                                  </p:childTnLst>
                                </p:cTn>
                              </p:par>
                            </p:childTnLst>
                          </p:cTn>
                        </p:par>
                        <p:par>
                          <p:cTn id="544" fill="hold">
                            <p:stCondLst>
                              <p:cond delay="180000"/>
                            </p:stCondLst>
                            <p:childTnLst>
                              <p:par>
                                <p:cTn id="545" presetID="1" presetClass="exit" presetSubtype="0" fill="hold" grpId="0" nodeType="afterEffect">
                                  <p:stCondLst>
                                    <p:cond delay="1000"/>
                                  </p:stCondLst>
                                  <p:childTnLst>
                                    <p:set>
                                      <p:cBhvr>
                                        <p:cTn id="546" dur="1" fill="hold">
                                          <p:stCondLst>
                                            <p:cond delay="0"/>
                                          </p:stCondLst>
                                        </p:cTn>
                                        <p:tgtEl>
                                          <p:spTgt spid="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Plan to Evaluate and Improve</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738057" cy="4864998"/>
          </a:xfrm>
        </p:spPr>
        <p:txBody>
          <a:bodyPr/>
          <a:lstStyle/>
          <a:p>
            <a:r>
              <a:rPr lang="en-US" dirty="0"/>
              <a:t>How will you test and evaluate the effectiveness of your solution?</a:t>
            </a:r>
          </a:p>
          <a:p>
            <a:r>
              <a:rPr lang="en-US" dirty="0"/>
              <a:t>How will you seek out constructive feedback?</a:t>
            </a:r>
          </a:p>
          <a:p>
            <a:r>
              <a:rPr lang="en-US" dirty="0"/>
              <a:t>What will you do with the feedback?</a:t>
            </a:r>
          </a:p>
          <a:p>
            <a:r>
              <a:rPr lang="en-US" dirty="0"/>
              <a:t>Will you improve and redesign your solution?</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3989332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B8CE5-2CE8-182F-26DF-F976824E46ED}"/>
              </a:ext>
            </a:extLst>
          </p:cNvPr>
          <p:cNvSpPr>
            <a:spLocks noGrp="1"/>
          </p:cNvSpPr>
          <p:nvPr>
            <p:ph type="title"/>
          </p:nvPr>
        </p:nvSpPr>
        <p:spPr/>
        <p:txBody>
          <a:bodyPr/>
          <a:lstStyle/>
          <a:p>
            <a:r>
              <a:rPr lang="en-US" dirty="0"/>
              <a:t>We Are Problem-Solvers!</a:t>
            </a:r>
          </a:p>
        </p:txBody>
      </p:sp>
      <p:pic>
        <p:nvPicPr>
          <p:cNvPr id="11" name="Content Placeholder 6">
            <a:extLst>
              <a:ext uri="{FF2B5EF4-FFF2-40B4-BE49-F238E27FC236}">
                <a16:creationId xmlns:a16="http://schemas.microsoft.com/office/drawing/2014/main" id="{E5C58868-C801-1D1F-AB90-6D6321DD8E67}"/>
              </a:ext>
            </a:extLst>
          </p:cNvPr>
          <p:cNvPicPr>
            <a:picLocks noChangeAspect="1"/>
          </p:cNvPicPr>
          <p:nvPr/>
        </p:nvPicPr>
        <p:blipFill rotWithShape="1">
          <a:blip r:embed="rId3"/>
          <a:srcRect l="1" t="13700" r="-1" b="3"/>
          <a:stretch/>
        </p:blipFill>
        <p:spPr>
          <a:xfrm>
            <a:off x="345427" y="1069975"/>
            <a:ext cx="8453141" cy="4864100"/>
          </a:xfrm>
          <a:prstGeom prst="rect">
            <a:avLst/>
          </a:prstGeom>
        </p:spPr>
      </p:pic>
    </p:spTree>
    <p:extLst>
      <p:ext uri="{BB962C8B-B14F-4D97-AF65-F5344CB8AC3E}">
        <p14:creationId xmlns:p14="http://schemas.microsoft.com/office/powerpoint/2010/main" val="322429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6221A-63A5-47BF-C60D-00F27D30296F}"/>
              </a:ext>
            </a:extLst>
          </p:cNvPr>
          <p:cNvSpPr>
            <a:spLocks noGrp="1"/>
          </p:cNvSpPr>
          <p:nvPr>
            <p:ph type="title"/>
          </p:nvPr>
        </p:nvSpPr>
        <p:spPr/>
        <p:txBody>
          <a:bodyPr/>
          <a:lstStyle/>
          <a:p>
            <a:r>
              <a:rPr lang="en-US" dirty="0"/>
              <a:t>What is Problem Solving?</a:t>
            </a:r>
          </a:p>
        </p:txBody>
      </p:sp>
      <p:pic>
        <p:nvPicPr>
          <p:cNvPr id="9" name="Content Placeholder 8">
            <a:extLst>
              <a:ext uri="{FF2B5EF4-FFF2-40B4-BE49-F238E27FC236}">
                <a16:creationId xmlns:a16="http://schemas.microsoft.com/office/drawing/2014/main" id="{0477BBCC-1997-E7BE-D94B-0C148F1E9E38}"/>
              </a:ext>
            </a:extLst>
          </p:cNvPr>
          <p:cNvPicPr>
            <a:picLocks noGrp="1" noChangeAspect="1"/>
          </p:cNvPicPr>
          <p:nvPr>
            <p:ph sz="half" idx="1"/>
          </p:nvPr>
        </p:nvPicPr>
        <p:blipFill>
          <a:blip r:embed="rId3"/>
          <a:stretch>
            <a:fillRect/>
          </a:stretch>
        </p:blipFill>
        <p:spPr>
          <a:xfrm>
            <a:off x="346075" y="1069204"/>
            <a:ext cx="4275787" cy="3162300"/>
          </a:xfrm>
        </p:spPr>
      </p:pic>
      <p:sp>
        <p:nvSpPr>
          <p:cNvPr id="5" name="Time's Up!">
            <a:extLst>
              <a:ext uri="{FF2B5EF4-FFF2-40B4-BE49-F238E27FC236}">
                <a16:creationId xmlns:a16="http://schemas.microsoft.com/office/drawing/2014/main" id="{45BEBF94-76ED-5AE0-656B-F0FA5D5A18A4}"/>
              </a:ext>
            </a:extLst>
          </p:cNvPr>
          <p:cNvSpPr/>
          <p:nvPr/>
        </p:nvSpPr>
        <p:spPr>
          <a:xfrm>
            <a:off x="5145326" y="1081730"/>
            <a:ext cx="3162300" cy="3162300"/>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solidFill>
                  <a:schemeClr val="accent4"/>
                </a:solidFill>
              </a:rPr>
              <a:t>Time's Up!</a:t>
            </a:r>
          </a:p>
        </p:txBody>
      </p:sp>
      <p:sp>
        <p:nvSpPr>
          <p:cNvPr id="6" name="0:01">
            <a:extLst>
              <a:ext uri="{FF2B5EF4-FFF2-40B4-BE49-F238E27FC236}">
                <a16:creationId xmlns:a16="http://schemas.microsoft.com/office/drawing/2014/main" id="{4B08B741-DD1F-756A-3C07-41F503FA41E5}"/>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0:01</a:t>
            </a:r>
          </a:p>
        </p:txBody>
      </p:sp>
      <p:sp>
        <p:nvSpPr>
          <p:cNvPr id="7" name="0:02">
            <a:extLst>
              <a:ext uri="{FF2B5EF4-FFF2-40B4-BE49-F238E27FC236}">
                <a16:creationId xmlns:a16="http://schemas.microsoft.com/office/drawing/2014/main" id="{5A09F69C-461A-2754-BE23-DAC8678DB18B}"/>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0:02</a:t>
            </a:r>
          </a:p>
        </p:txBody>
      </p:sp>
      <p:sp>
        <p:nvSpPr>
          <p:cNvPr id="8" name="0:03">
            <a:extLst>
              <a:ext uri="{FF2B5EF4-FFF2-40B4-BE49-F238E27FC236}">
                <a16:creationId xmlns:a16="http://schemas.microsoft.com/office/drawing/2014/main" id="{F57B32E9-FF1E-4C4E-1B58-50376C5583B3}"/>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0:03</a:t>
            </a:r>
          </a:p>
        </p:txBody>
      </p:sp>
      <p:sp>
        <p:nvSpPr>
          <p:cNvPr id="11" name="0:04">
            <a:extLst>
              <a:ext uri="{FF2B5EF4-FFF2-40B4-BE49-F238E27FC236}">
                <a16:creationId xmlns:a16="http://schemas.microsoft.com/office/drawing/2014/main" id="{F4BC85FF-D40B-10DD-793C-673D780D6223}"/>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0:04</a:t>
            </a:r>
          </a:p>
        </p:txBody>
      </p:sp>
      <p:sp>
        <p:nvSpPr>
          <p:cNvPr id="12" name="0:05">
            <a:extLst>
              <a:ext uri="{FF2B5EF4-FFF2-40B4-BE49-F238E27FC236}">
                <a16:creationId xmlns:a16="http://schemas.microsoft.com/office/drawing/2014/main" id="{4EEF68C3-2D1E-94EF-9696-EA6748D4C4C4}"/>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0:05</a:t>
            </a:r>
          </a:p>
        </p:txBody>
      </p:sp>
      <p:sp>
        <p:nvSpPr>
          <p:cNvPr id="13" name="0:06">
            <a:extLst>
              <a:ext uri="{FF2B5EF4-FFF2-40B4-BE49-F238E27FC236}">
                <a16:creationId xmlns:a16="http://schemas.microsoft.com/office/drawing/2014/main" id="{67B87B4C-BFC4-DC0B-F70A-7917A443B32E}"/>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0:06</a:t>
            </a:r>
          </a:p>
        </p:txBody>
      </p:sp>
      <p:sp>
        <p:nvSpPr>
          <p:cNvPr id="14" name="0:07">
            <a:extLst>
              <a:ext uri="{FF2B5EF4-FFF2-40B4-BE49-F238E27FC236}">
                <a16:creationId xmlns:a16="http://schemas.microsoft.com/office/drawing/2014/main" id="{2A0AD8F1-438A-C4B7-1472-D108F8A09264}"/>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0:07</a:t>
            </a:r>
          </a:p>
        </p:txBody>
      </p:sp>
      <p:sp>
        <p:nvSpPr>
          <p:cNvPr id="15" name="0:08">
            <a:extLst>
              <a:ext uri="{FF2B5EF4-FFF2-40B4-BE49-F238E27FC236}">
                <a16:creationId xmlns:a16="http://schemas.microsoft.com/office/drawing/2014/main" id="{EA6FF45A-A2DC-96A9-666B-D106E3F73F40}"/>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0:08</a:t>
            </a:r>
          </a:p>
        </p:txBody>
      </p:sp>
      <p:sp>
        <p:nvSpPr>
          <p:cNvPr id="16" name="0:09">
            <a:extLst>
              <a:ext uri="{FF2B5EF4-FFF2-40B4-BE49-F238E27FC236}">
                <a16:creationId xmlns:a16="http://schemas.microsoft.com/office/drawing/2014/main" id="{0B23F5C1-1871-03A3-5A82-4CB49EDB0C56}"/>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0:09</a:t>
            </a:r>
          </a:p>
        </p:txBody>
      </p:sp>
      <p:sp>
        <p:nvSpPr>
          <p:cNvPr id="17" name="0:10">
            <a:extLst>
              <a:ext uri="{FF2B5EF4-FFF2-40B4-BE49-F238E27FC236}">
                <a16:creationId xmlns:a16="http://schemas.microsoft.com/office/drawing/2014/main" id="{AAC890E8-0B0F-FD56-1993-5904EE9D2754}"/>
              </a:ext>
            </a:extLst>
          </p:cNvPr>
          <p:cNvSpPr/>
          <p:nvPr/>
        </p:nvSpPr>
        <p:spPr>
          <a:xfrm>
            <a:off x="5145326" y="1081730"/>
            <a:ext cx="3162300" cy="3162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0:10</a:t>
            </a:r>
          </a:p>
        </p:txBody>
      </p:sp>
      <p:sp>
        <p:nvSpPr>
          <p:cNvPr id="18" name="0:11">
            <a:extLst>
              <a:ext uri="{FF2B5EF4-FFF2-40B4-BE49-F238E27FC236}">
                <a16:creationId xmlns:a16="http://schemas.microsoft.com/office/drawing/2014/main" id="{7D767633-20AC-D0F4-CEE5-F51E3D0C1B4D}"/>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0:11</a:t>
            </a:r>
          </a:p>
        </p:txBody>
      </p:sp>
      <p:sp>
        <p:nvSpPr>
          <p:cNvPr id="19" name="0:12">
            <a:extLst>
              <a:ext uri="{FF2B5EF4-FFF2-40B4-BE49-F238E27FC236}">
                <a16:creationId xmlns:a16="http://schemas.microsoft.com/office/drawing/2014/main" id="{9D204B17-3EC2-925E-417E-BAB9D3BE45CB}"/>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0:12</a:t>
            </a:r>
          </a:p>
        </p:txBody>
      </p:sp>
      <p:sp>
        <p:nvSpPr>
          <p:cNvPr id="20" name="0:13">
            <a:extLst>
              <a:ext uri="{FF2B5EF4-FFF2-40B4-BE49-F238E27FC236}">
                <a16:creationId xmlns:a16="http://schemas.microsoft.com/office/drawing/2014/main" id="{14308A79-28CF-7DE4-ED98-176EA896E683}"/>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0:13</a:t>
            </a:r>
          </a:p>
        </p:txBody>
      </p:sp>
      <p:sp>
        <p:nvSpPr>
          <p:cNvPr id="21" name="0:14">
            <a:extLst>
              <a:ext uri="{FF2B5EF4-FFF2-40B4-BE49-F238E27FC236}">
                <a16:creationId xmlns:a16="http://schemas.microsoft.com/office/drawing/2014/main" id="{81BC7FFC-AF07-8797-68E0-8BB018CB72E7}"/>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0:14</a:t>
            </a:r>
          </a:p>
        </p:txBody>
      </p:sp>
      <p:sp>
        <p:nvSpPr>
          <p:cNvPr id="22" name="0:15">
            <a:extLst>
              <a:ext uri="{FF2B5EF4-FFF2-40B4-BE49-F238E27FC236}">
                <a16:creationId xmlns:a16="http://schemas.microsoft.com/office/drawing/2014/main" id="{9E1F9308-D725-1CA1-0380-4104A21AA2E4}"/>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0:15</a:t>
            </a:r>
          </a:p>
        </p:txBody>
      </p:sp>
      <p:sp>
        <p:nvSpPr>
          <p:cNvPr id="23" name="0:16">
            <a:extLst>
              <a:ext uri="{FF2B5EF4-FFF2-40B4-BE49-F238E27FC236}">
                <a16:creationId xmlns:a16="http://schemas.microsoft.com/office/drawing/2014/main" id="{BA9724E9-1898-87D4-E64B-3FE59B99731D}"/>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0:16</a:t>
            </a:r>
          </a:p>
        </p:txBody>
      </p:sp>
      <p:sp>
        <p:nvSpPr>
          <p:cNvPr id="24" name="0:17">
            <a:extLst>
              <a:ext uri="{FF2B5EF4-FFF2-40B4-BE49-F238E27FC236}">
                <a16:creationId xmlns:a16="http://schemas.microsoft.com/office/drawing/2014/main" id="{7E1B5837-3F7F-B31D-D020-59D0103A62E2}"/>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0:17</a:t>
            </a:r>
          </a:p>
        </p:txBody>
      </p:sp>
      <p:sp>
        <p:nvSpPr>
          <p:cNvPr id="25" name="0:18">
            <a:extLst>
              <a:ext uri="{FF2B5EF4-FFF2-40B4-BE49-F238E27FC236}">
                <a16:creationId xmlns:a16="http://schemas.microsoft.com/office/drawing/2014/main" id="{E097E388-AE8C-4EC4-7F22-F04B4C5BBB3A}"/>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0:18</a:t>
            </a:r>
          </a:p>
        </p:txBody>
      </p:sp>
      <p:sp>
        <p:nvSpPr>
          <p:cNvPr id="26" name="0:19">
            <a:extLst>
              <a:ext uri="{FF2B5EF4-FFF2-40B4-BE49-F238E27FC236}">
                <a16:creationId xmlns:a16="http://schemas.microsoft.com/office/drawing/2014/main" id="{7794CD65-A003-0561-840B-DD3A4915BBE1}"/>
              </a:ext>
            </a:extLst>
          </p:cNvPr>
          <p:cNvSpPr/>
          <p:nvPr/>
        </p:nvSpPr>
        <p:spPr>
          <a:xfrm>
            <a:off x="5145326"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0:19</a:t>
            </a:r>
          </a:p>
        </p:txBody>
      </p:sp>
      <p:sp>
        <p:nvSpPr>
          <p:cNvPr id="27" name="0:20">
            <a:extLst>
              <a:ext uri="{FF2B5EF4-FFF2-40B4-BE49-F238E27FC236}">
                <a16:creationId xmlns:a16="http://schemas.microsoft.com/office/drawing/2014/main" id="{A3C8EEDE-5BEF-CA24-78E3-496C8648107B}"/>
              </a:ext>
            </a:extLst>
          </p:cNvPr>
          <p:cNvSpPr/>
          <p:nvPr/>
        </p:nvSpPr>
        <p:spPr>
          <a:xfrm>
            <a:off x="5148072" y="1081730"/>
            <a:ext cx="3162300" cy="3162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0:20</a:t>
            </a:r>
          </a:p>
        </p:txBody>
      </p:sp>
      <p:sp>
        <p:nvSpPr>
          <p:cNvPr id="28" name="0:21">
            <a:extLst>
              <a:ext uri="{FF2B5EF4-FFF2-40B4-BE49-F238E27FC236}">
                <a16:creationId xmlns:a16="http://schemas.microsoft.com/office/drawing/2014/main" id="{F03EABCB-C87D-B4C7-99A1-E6F1BBF237F6}"/>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0:21</a:t>
            </a:r>
          </a:p>
        </p:txBody>
      </p:sp>
      <p:sp>
        <p:nvSpPr>
          <p:cNvPr id="29" name="0:22">
            <a:extLst>
              <a:ext uri="{FF2B5EF4-FFF2-40B4-BE49-F238E27FC236}">
                <a16:creationId xmlns:a16="http://schemas.microsoft.com/office/drawing/2014/main" id="{8B99B520-63DF-94C8-1D89-1C809BFC35FF}"/>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0:22</a:t>
            </a:r>
          </a:p>
        </p:txBody>
      </p:sp>
      <p:sp>
        <p:nvSpPr>
          <p:cNvPr id="30" name="0:23">
            <a:extLst>
              <a:ext uri="{FF2B5EF4-FFF2-40B4-BE49-F238E27FC236}">
                <a16:creationId xmlns:a16="http://schemas.microsoft.com/office/drawing/2014/main" id="{E641FCA0-F652-8E1B-C7F7-697F1E9C8C8A}"/>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0:23</a:t>
            </a:r>
          </a:p>
        </p:txBody>
      </p:sp>
      <p:sp>
        <p:nvSpPr>
          <p:cNvPr id="31" name="0:24">
            <a:extLst>
              <a:ext uri="{FF2B5EF4-FFF2-40B4-BE49-F238E27FC236}">
                <a16:creationId xmlns:a16="http://schemas.microsoft.com/office/drawing/2014/main" id="{458C6E98-BD1C-CA93-58A0-9CC14E811C34}"/>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0:24</a:t>
            </a:r>
          </a:p>
        </p:txBody>
      </p:sp>
      <p:sp>
        <p:nvSpPr>
          <p:cNvPr id="32" name="0:25">
            <a:extLst>
              <a:ext uri="{FF2B5EF4-FFF2-40B4-BE49-F238E27FC236}">
                <a16:creationId xmlns:a16="http://schemas.microsoft.com/office/drawing/2014/main" id="{46577F04-5C8B-8188-61CE-2394536E2516}"/>
              </a:ext>
            </a:extLst>
          </p:cNvPr>
          <p:cNvSpPr/>
          <p:nvPr/>
        </p:nvSpPr>
        <p:spPr>
          <a:xfrm>
            <a:off x="5148072"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0:25</a:t>
            </a:r>
          </a:p>
        </p:txBody>
      </p:sp>
      <p:sp>
        <p:nvSpPr>
          <p:cNvPr id="33" name="0:26">
            <a:extLst>
              <a:ext uri="{FF2B5EF4-FFF2-40B4-BE49-F238E27FC236}">
                <a16:creationId xmlns:a16="http://schemas.microsoft.com/office/drawing/2014/main" id="{F59BE269-09C0-63EB-2AE5-7A3D21D8D24D}"/>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0:26</a:t>
            </a:r>
          </a:p>
        </p:txBody>
      </p:sp>
      <p:sp>
        <p:nvSpPr>
          <p:cNvPr id="34" name="0:27">
            <a:extLst>
              <a:ext uri="{FF2B5EF4-FFF2-40B4-BE49-F238E27FC236}">
                <a16:creationId xmlns:a16="http://schemas.microsoft.com/office/drawing/2014/main" id="{2FE0268E-6940-E08B-27FE-1EAA67B82753}"/>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0:27</a:t>
            </a:r>
          </a:p>
        </p:txBody>
      </p:sp>
      <p:sp>
        <p:nvSpPr>
          <p:cNvPr id="35" name="0:28">
            <a:extLst>
              <a:ext uri="{FF2B5EF4-FFF2-40B4-BE49-F238E27FC236}">
                <a16:creationId xmlns:a16="http://schemas.microsoft.com/office/drawing/2014/main" id="{2F559C2E-1180-A9FD-276B-62D0AA70BDE5}"/>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0:28</a:t>
            </a:r>
          </a:p>
        </p:txBody>
      </p:sp>
      <p:sp>
        <p:nvSpPr>
          <p:cNvPr id="36" name="0:29">
            <a:extLst>
              <a:ext uri="{FF2B5EF4-FFF2-40B4-BE49-F238E27FC236}">
                <a16:creationId xmlns:a16="http://schemas.microsoft.com/office/drawing/2014/main" id="{13DF3EC0-5A44-7D67-2C86-9BA7F437368E}"/>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0:29</a:t>
            </a:r>
          </a:p>
        </p:txBody>
      </p:sp>
      <p:sp>
        <p:nvSpPr>
          <p:cNvPr id="37" name="0:30">
            <a:extLst>
              <a:ext uri="{FF2B5EF4-FFF2-40B4-BE49-F238E27FC236}">
                <a16:creationId xmlns:a16="http://schemas.microsoft.com/office/drawing/2014/main" id="{32D43C30-1C5C-388B-BA29-F64027B75224}"/>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0:30</a:t>
            </a:r>
          </a:p>
        </p:txBody>
      </p:sp>
      <p:sp>
        <p:nvSpPr>
          <p:cNvPr id="188" name="Start Timer">
            <a:extLst>
              <a:ext uri="{FF2B5EF4-FFF2-40B4-BE49-F238E27FC236}">
                <a16:creationId xmlns:a16="http://schemas.microsoft.com/office/drawing/2014/main" id="{C0C2849A-9176-F760-65C2-BCEA260926D4}"/>
              </a:ext>
            </a:extLst>
          </p:cNvPr>
          <p:cNvSpPr/>
          <p:nvPr/>
        </p:nvSpPr>
        <p:spPr>
          <a:xfrm>
            <a:off x="5145326" y="1081730"/>
            <a:ext cx="3162300" cy="3162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rPr>
              <a:t>30 Sec</a:t>
            </a:r>
          </a:p>
          <a:p>
            <a:pPr algn="ctr">
              <a:lnSpc>
                <a:spcPct val="80000"/>
              </a:lnSpc>
            </a:pPr>
            <a:r>
              <a:rPr lang="en-US" sz="6000" b="1" dirty="0"/>
              <a:t>Start Timer</a:t>
            </a:r>
          </a:p>
        </p:txBody>
      </p:sp>
      <p:sp>
        <p:nvSpPr>
          <p:cNvPr id="189" name="Click 1">
            <a:extLst>
              <a:ext uri="{FF2B5EF4-FFF2-40B4-BE49-F238E27FC236}">
                <a16:creationId xmlns:a16="http://schemas.microsoft.com/office/drawing/2014/main" id="{9420E80D-7182-90E3-712A-8EDD56718AF2}"/>
              </a:ext>
              <a:ext uri="{C183D7F6-B498-43B3-948B-1728B52AA6E4}">
                <adec:decorative xmlns:adec="http://schemas.microsoft.com/office/drawing/2017/decorative" val="1"/>
              </a:ext>
            </a:extLst>
          </p:cNvPr>
          <p:cNvSpPr/>
          <p:nvPr/>
        </p:nvSpPr>
        <p:spPr>
          <a:xfrm>
            <a:off x="0" y="972364"/>
            <a:ext cx="8453142" cy="353700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2" name="Content Placeholder 1">
            <a:extLst>
              <a:ext uri="{FF2B5EF4-FFF2-40B4-BE49-F238E27FC236}">
                <a16:creationId xmlns:a16="http://schemas.microsoft.com/office/drawing/2014/main" id="{FC2B555B-70DC-5F85-C86B-F9AC4477F6F6}"/>
              </a:ext>
            </a:extLst>
          </p:cNvPr>
          <p:cNvSpPr txBox="1">
            <a:spLocks/>
          </p:cNvSpPr>
          <p:nvPr/>
        </p:nvSpPr>
        <p:spPr>
          <a:xfrm>
            <a:off x="345427" y="1069203"/>
            <a:ext cx="8272480" cy="486499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110000"/>
              </a:lnSpc>
              <a:spcBef>
                <a:spcPts val="1000"/>
              </a:spcBef>
              <a:spcAft>
                <a:spcPts val="300"/>
              </a:spcAft>
              <a:buClr>
                <a:schemeClr val="tx1"/>
              </a:buClr>
              <a:buFont typeface="Arial" panose="020B0604020202020204" pitchFamily="34" charset="0"/>
              <a:buChar char="•"/>
              <a:defRPr lang="en-US" sz="2100" b="0" i="0" kern="1200" dirty="0">
                <a:solidFill>
                  <a:schemeClr val="tx2"/>
                </a:solidFill>
                <a:latin typeface="+mn-lt"/>
                <a:ea typeface="+mn-ea"/>
                <a:cs typeface="Calibri" panose="020F0502020204030204" pitchFamily="34" charset="0"/>
              </a:defRPr>
            </a:lvl1pPr>
            <a:lvl2pPr marL="502920" indent="-228600" algn="l" defTabSz="914400" rtl="0" eaLnBrk="1" latinLnBrk="0" hangingPunct="1">
              <a:lnSpc>
                <a:spcPct val="90000"/>
              </a:lnSpc>
              <a:spcBef>
                <a:spcPts val="500"/>
              </a:spcBef>
              <a:buClr>
                <a:schemeClr val="tx1"/>
              </a:buClr>
              <a:buSzPct val="80000"/>
              <a:buFont typeface="Courier New" panose="02070309020205020404" pitchFamily="49" charset="0"/>
              <a:buChar char="o"/>
              <a:defRPr sz="2000" b="0" i="0" kern="1200">
                <a:solidFill>
                  <a:schemeClr val="tx2"/>
                </a:solidFill>
                <a:latin typeface="+mn-lt"/>
                <a:ea typeface="+mn-ea"/>
                <a:cs typeface="Calibri" panose="020F0502020204030204" pitchFamily="34" charset="0"/>
              </a:defRPr>
            </a:lvl2pPr>
            <a:lvl3pPr marL="77724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Calibri" panose="020F0502020204030204" pitchFamily="34" charset="0"/>
              </a:defRPr>
            </a:lvl3pPr>
            <a:lvl4pPr marL="105156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Calibri" panose="020F0502020204030204" pitchFamily="34" charset="0"/>
              </a:defRPr>
            </a:lvl4pPr>
            <a:lvl5pPr marL="132588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a:solidFill>
                  <a:schemeClr val="tx1"/>
                </a:solidFill>
              </a:rPr>
              <a:t>The process of finding solutions that improve lives.</a:t>
            </a:r>
          </a:p>
        </p:txBody>
      </p:sp>
    </p:spTree>
    <p:extLst>
      <p:ext uri="{BB962C8B-B14F-4D97-AF65-F5344CB8AC3E}">
        <p14:creationId xmlns:p14="http://schemas.microsoft.com/office/powerpoint/2010/main" val="36076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9"/>
                                        </p:tgtEl>
                                      </p:cBhvr>
                                    </p:animEffect>
                                    <p:set>
                                      <p:cBhvr>
                                        <p:cTn id="7" dur="1" fill="hold">
                                          <p:stCondLst>
                                            <p:cond delay="499"/>
                                          </p:stCondLst>
                                        </p:cTn>
                                        <p:tgtEl>
                                          <p:spTgt spid="18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1000"/>
                                  </p:stCondLst>
                                  <p:childTnLst>
                                    <p:set>
                                      <p:cBhvr>
                                        <p:cTn id="11" dur="1" fill="hold">
                                          <p:stCondLst>
                                            <p:cond delay="0"/>
                                          </p:stCondLst>
                                        </p:cTn>
                                        <p:tgtEl>
                                          <p:spTgt spid="188"/>
                                        </p:tgtEl>
                                        <p:attrNameLst>
                                          <p:attrName>style.visibility</p:attrName>
                                        </p:attrNameLst>
                                      </p:cBhvr>
                                      <p:to>
                                        <p:strVal val="hidden"/>
                                      </p:to>
                                    </p:set>
                                  </p:childTnLst>
                                </p:cTn>
                              </p:par>
                            </p:childTnLst>
                          </p:cTn>
                        </p:par>
                        <p:par>
                          <p:cTn id="12" fill="hold">
                            <p:stCondLst>
                              <p:cond delay="1000"/>
                            </p:stCondLst>
                            <p:childTnLst>
                              <p:par>
                                <p:cTn id="13" presetID="1" presetClass="exit" presetSubtype="0" fill="hold" grpId="0" nodeType="afterEffect">
                                  <p:stCondLst>
                                    <p:cond delay="1000"/>
                                  </p:stCondLst>
                                  <p:childTnLst>
                                    <p:set>
                                      <p:cBhvr>
                                        <p:cTn id="14" dur="1" fill="hold">
                                          <p:stCondLst>
                                            <p:cond delay="0"/>
                                          </p:stCondLst>
                                        </p:cTn>
                                        <p:tgtEl>
                                          <p:spTgt spid="37"/>
                                        </p:tgtEl>
                                        <p:attrNameLst>
                                          <p:attrName>style.visibility</p:attrName>
                                        </p:attrNameLst>
                                      </p:cBhvr>
                                      <p:to>
                                        <p:strVal val="hidden"/>
                                      </p:to>
                                    </p:set>
                                  </p:childTnLst>
                                </p:cTn>
                              </p:par>
                            </p:childTnLst>
                          </p:cTn>
                        </p:par>
                        <p:par>
                          <p:cTn id="15" fill="hold">
                            <p:stCondLst>
                              <p:cond delay="2000"/>
                            </p:stCondLst>
                            <p:childTnLst>
                              <p:par>
                                <p:cTn id="16" presetID="1" presetClass="exit" presetSubtype="0" fill="hold" grpId="0" nodeType="afterEffect">
                                  <p:stCondLst>
                                    <p:cond delay="1000"/>
                                  </p:stCondLst>
                                  <p:childTnLst>
                                    <p:set>
                                      <p:cBhvr>
                                        <p:cTn id="17" dur="1" fill="hold">
                                          <p:stCondLst>
                                            <p:cond delay="0"/>
                                          </p:stCondLst>
                                        </p:cTn>
                                        <p:tgtEl>
                                          <p:spTgt spid="36"/>
                                        </p:tgtEl>
                                        <p:attrNameLst>
                                          <p:attrName>style.visibility</p:attrName>
                                        </p:attrNameLst>
                                      </p:cBhvr>
                                      <p:to>
                                        <p:strVal val="hidden"/>
                                      </p:to>
                                    </p:set>
                                  </p:childTnLst>
                                </p:cTn>
                              </p:par>
                            </p:childTnLst>
                          </p:cTn>
                        </p:par>
                        <p:par>
                          <p:cTn id="18" fill="hold">
                            <p:stCondLst>
                              <p:cond delay="3000"/>
                            </p:stCondLst>
                            <p:childTnLst>
                              <p:par>
                                <p:cTn id="19" presetID="1" presetClass="exit" presetSubtype="0" fill="hold" grpId="0" nodeType="afterEffect">
                                  <p:stCondLst>
                                    <p:cond delay="1000"/>
                                  </p:stCondLst>
                                  <p:childTnLst>
                                    <p:set>
                                      <p:cBhvr>
                                        <p:cTn id="20" dur="1" fill="hold">
                                          <p:stCondLst>
                                            <p:cond delay="0"/>
                                          </p:stCondLst>
                                        </p:cTn>
                                        <p:tgtEl>
                                          <p:spTgt spid="35"/>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1000"/>
                                  </p:stCondLst>
                                  <p:childTnLst>
                                    <p:set>
                                      <p:cBhvr>
                                        <p:cTn id="23" dur="1" fill="hold">
                                          <p:stCondLst>
                                            <p:cond delay="0"/>
                                          </p:stCondLst>
                                        </p:cTn>
                                        <p:tgtEl>
                                          <p:spTgt spid="34"/>
                                        </p:tgtEl>
                                        <p:attrNameLst>
                                          <p:attrName>style.visibility</p:attrName>
                                        </p:attrNameLst>
                                      </p:cBhvr>
                                      <p:to>
                                        <p:strVal val="hidden"/>
                                      </p:to>
                                    </p:set>
                                  </p:childTnLst>
                                </p:cTn>
                              </p:par>
                            </p:childTnLst>
                          </p:cTn>
                        </p:par>
                        <p:par>
                          <p:cTn id="24" fill="hold">
                            <p:stCondLst>
                              <p:cond delay="5000"/>
                            </p:stCondLst>
                            <p:childTnLst>
                              <p:par>
                                <p:cTn id="25" presetID="1" presetClass="exit" presetSubtype="0" fill="hold" grpId="0" nodeType="afterEffect">
                                  <p:stCondLst>
                                    <p:cond delay="1000"/>
                                  </p:stCondLst>
                                  <p:childTnLst>
                                    <p:set>
                                      <p:cBhvr>
                                        <p:cTn id="26" dur="1" fill="hold">
                                          <p:stCondLst>
                                            <p:cond delay="0"/>
                                          </p:stCondLst>
                                        </p:cTn>
                                        <p:tgtEl>
                                          <p:spTgt spid="33"/>
                                        </p:tgtEl>
                                        <p:attrNameLst>
                                          <p:attrName>style.visibility</p:attrName>
                                        </p:attrNameLst>
                                      </p:cBhvr>
                                      <p:to>
                                        <p:strVal val="hidden"/>
                                      </p:to>
                                    </p:set>
                                  </p:childTnLst>
                                </p:cTn>
                              </p:par>
                            </p:childTnLst>
                          </p:cTn>
                        </p:par>
                        <p:par>
                          <p:cTn id="27" fill="hold">
                            <p:stCondLst>
                              <p:cond delay="6000"/>
                            </p:stCondLst>
                            <p:childTnLst>
                              <p:par>
                                <p:cTn id="28" presetID="1" presetClass="exit" presetSubtype="0" fill="hold" grpId="0" nodeType="afterEffect">
                                  <p:stCondLst>
                                    <p:cond delay="1000"/>
                                  </p:stCondLst>
                                  <p:childTnLst>
                                    <p:set>
                                      <p:cBhvr>
                                        <p:cTn id="29" dur="1" fill="hold">
                                          <p:stCondLst>
                                            <p:cond delay="0"/>
                                          </p:stCondLst>
                                        </p:cTn>
                                        <p:tgtEl>
                                          <p:spTgt spid="32"/>
                                        </p:tgtEl>
                                        <p:attrNameLst>
                                          <p:attrName>style.visibility</p:attrName>
                                        </p:attrNameLst>
                                      </p:cBhvr>
                                      <p:to>
                                        <p:strVal val="hidden"/>
                                      </p:to>
                                    </p:set>
                                  </p:childTnLst>
                                </p:cTn>
                              </p:par>
                            </p:childTnLst>
                          </p:cTn>
                        </p:par>
                        <p:par>
                          <p:cTn id="30" fill="hold">
                            <p:stCondLst>
                              <p:cond delay="7000"/>
                            </p:stCondLst>
                            <p:childTnLst>
                              <p:par>
                                <p:cTn id="31" presetID="1" presetClass="exit" presetSubtype="0" fill="hold" grpId="0" nodeType="afterEffect">
                                  <p:stCondLst>
                                    <p:cond delay="1000"/>
                                  </p:stCondLst>
                                  <p:childTnLst>
                                    <p:set>
                                      <p:cBhvr>
                                        <p:cTn id="32" dur="1" fill="hold">
                                          <p:stCondLst>
                                            <p:cond delay="0"/>
                                          </p:stCondLst>
                                        </p:cTn>
                                        <p:tgtEl>
                                          <p:spTgt spid="31"/>
                                        </p:tgtEl>
                                        <p:attrNameLst>
                                          <p:attrName>style.visibility</p:attrName>
                                        </p:attrNameLst>
                                      </p:cBhvr>
                                      <p:to>
                                        <p:strVal val="hidden"/>
                                      </p:to>
                                    </p:set>
                                  </p:childTnLst>
                                </p:cTn>
                              </p:par>
                            </p:childTnLst>
                          </p:cTn>
                        </p:par>
                        <p:par>
                          <p:cTn id="33" fill="hold">
                            <p:stCondLst>
                              <p:cond delay="8000"/>
                            </p:stCondLst>
                            <p:childTnLst>
                              <p:par>
                                <p:cTn id="34" presetID="1" presetClass="exit" presetSubtype="0" fill="hold" grpId="0" nodeType="afterEffect">
                                  <p:stCondLst>
                                    <p:cond delay="1000"/>
                                  </p:stCondLst>
                                  <p:childTnLst>
                                    <p:set>
                                      <p:cBhvr>
                                        <p:cTn id="35" dur="1" fill="hold">
                                          <p:stCondLst>
                                            <p:cond delay="0"/>
                                          </p:stCondLst>
                                        </p:cTn>
                                        <p:tgtEl>
                                          <p:spTgt spid="30"/>
                                        </p:tgtEl>
                                        <p:attrNameLst>
                                          <p:attrName>style.visibility</p:attrName>
                                        </p:attrNameLst>
                                      </p:cBhvr>
                                      <p:to>
                                        <p:strVal val="hidden"/>
                                      </p:to>
                                    </p:set>
                                  </p:childTnLst>
                                </p:cTn>
                              </p:par>
                            </p:childTnLst>
                          </p:cTn>
                        </p:par>
                        <p:par>
                          <p:cTn id="36" fill="hold">
                            <p:stCondLst>
                              <p:cond delay="9000"/>
                            </p:stCondLst>
                            <p:childTnLst>
                              <p:par>
                                <p:cTn id="37" presetID="1" presetClass="exit" presetSubtype="0" fill="hold" grpId="0" nodeType="afterEffect">
                                  <p:stCondLst>
                                    <p:cond delay="1000"/>
                                  </p:stCondLst>
                                  <p:childTnLst>
                                    <p:set>
                                      <p:cBhvr>
                                        <p:cTn id="38" dur="1" fill="hold">
                                          <p:stCondLst>
                                            <p:cond delay="0"/>
                                          </p:stCondLst>
                                        </p:cTn>
                                        <p:tgtEl>
                                          <p:spTgt spid="29"/>
                                        </p:tgtEl>
                                        <p:attrNameLst>
                                          <p:attrName>style.visibility</p:attrName>
                                        </p:attrNameLst>
                                      </p:cBhvr>
                                      <p:to>
                                        <p:strVal val="hidden"/>
                                      </p:to>
                                    </p:set>
                                  </p:childTnLst>
                                </p:cTn>
                              </p:par>
                            </p:childTnLst>
                          </p:cTn>
                        </p:par>
                        <p:par>
                          <p:cTn id="39" fill="hold">
                            <p:stCondLst>
                              <p:cond delay="10000"/>
                            </p:stCondLst>
                            <p:childTnLst>
                              <p:par>
                                <p:cTn id="40" presetID="1" presetClass="exit"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1000"/>
                            </p:stCondLst>
                            <p:childTnLst>
                              <p:par>
                                <p:cTn id="43" presetID="1" presetClass="exit" presetSubtype="0" fill="hold" grpId="0" nodeType="afterEffect">
                                  <p:stCondLst>
                                    <p:cond delay="1000"/>
                                  </p:stCondLst>
                                  <p:childTnLst>
                                    <p:set>
                                      <p:cBhvr>
                                        <p:cTn id="44" dur="1" fill="hold">
                                          <p:stCondLst>
                                            <p:cond delay="0"/>
                                          </p:stCondLst>
                                        </p:cTn>
                                        <p:tgtEl>
                                          <p:spTgt spid="27"/>
                                        </p:tgtEl>
                                        <p:attrNameLst>
                                          <p:attrName>style.visibility</p:attrName>
                                        </p:attrNameLst>
                                      </p:cBhvr>
                                      <p:to>
                                        <p:strVal val="hidden"/>
                                      </p:to>
                                    </p:set>
                                  </p:childTnLst>
                                </p:cTn>
                              </p:par>
                            </p:childTnLst>
                          </p:cTn>
                        </p:par>
                        <p:par>
                          <p:cTn id="45" fill="hold">
                            <p:stCondLst>
                              <p:cond delay="12000"/>
                            </p:stCondLst>
                            <p:childTnLst>
                              <p:par>
                                <p:cTn id="46" presetID="1" presetClass="exit"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hidden"/>
                                      </p:to>
                                    </p:set>
                                  </p:childTnLst>
                                </p:cTn>
                              </p:par>
                            </p:childTnLst>
                          </p:cTn>
                        </p:par>
                        <p:par>
                          <p:cTn id="48" fill="hold">
                            <p:stCondLst>
                              <p:cond delay="13000"/>
                            </p:stCondLst>
                            <p:childTnLst>
                              <p:par>
                                <p:cTn id="49" presetID="1" presetClass="exit" presetSubtype="0" fill="hold" grpId="0" nodeType="afterEffect">
                                  <p:stCondLst>
                                    <p:cond delay="1000"/>
                                  </p:stCondLst>
                                  <p:childTnLst>
                                    <p:set>
                                      <p:cBhvr>
                                        <p:cTn id="50" dur="1" fill="hold">
                                          <p:stCondLst>
                                            <p:cond delay="0"/>
                                          </p:stCondLst>
                                        </p:cTn>
                                        <p:tgtEl>
                                          <p:spTgt spid="25"/>
                                        </p:tgtEl>
                                        <p:attrNameLst>
                                          <p:attrName>style.visibility</p:attrName>
                                        </p:attrNameLst>
                                      </p:cBhvr>
                                      <p:to>
                                        <p:strVal val="hidden"/>
                                      </p:to>
                                    </p:set>
                                  </p:childTnLst>
                                </p:cTn>
                              </p:par>
                            </p:childTnLst>
                          </p:cTn>
                        </p:par>
                        <p:par>
                          <p:cTn id="51" fill="hold">
                            <p:stCondLst>
                              <p:cond delay="14000"/>
                            </p:stCondLst>
                            <p:childTnLst>
                              <p:par>
                                <p:cTn id="52" presetID="1" presetClass="exit" presetSubtype="0" fill="hold" grpId="0" nodeType="afterEffect">
                                  <p:stCondLst>
                                    <p:cond delay="1000"/>
                                  </p:stCondLst>
                                  <p:childTnLst>
                                    <p:set>
                                      <p:cBhvr>
                                        <p:cTn id="53" dur="1" fill="hold">
                                          <p:stCondLst>
                                            <p:cond delay="0"/>
                                          </p:stCondLst>
                                        </p:cTn>
                                        <p:tgtEl>
                                          <p:spTgt spid="24"/>
                                        </p:tgtEl>
                                        <p:attrNameLst>
                                          <p:attrName>style.visibility</p:attrName>
                                        </p:attrNameLst>
                                      </p:cBhvr>
                                      <p:to>
                                        <p:strVal val="hidden"/>
                                      </p:to>
                                    </p:set>
                                  </p:childTnLst>
                                </p:cTn>
                              </p:par>
                            </p:childTnLst>
                          </p:cTn>
                        </p:par>
                        <p:par>
                          <p:cTn id="54" fill="hold">
                            <p:stCondLst>
                              <p:cond delay="15000"/>
                            </p:stCondLst>
                            <p:childTnLst>
                              <p:par>
                                <p:cTn id="55" presetID="1" presetClass="exit"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hidden"/>
                                      </p:to>
                                    </p:set>
                                  </p:childTnLst>
                                </p:cTn>
                              </p:par>
                            </p:childTnLst>
                          </p:cTn>
                        </p:par>
                        <p:par>
                          <p:cTn id="57" fill="hold">
                            <p:stCondLst>
                              <p:cond delay="16000"/>
                            </p:stCondLst>
                            <p:childTnLst>
                              <p:par>
                                <p:cTn id="58" presetID="1" presetClass="exit" presetSubtype="0" fill="hold" grpId="0" nodeType="afterEffect">
                                  <p:stCondLst>
                                    <p:cond delay="1000"/>
                                  </p:stCondLst>
                                  <p:childTnLst>
                                    <p:set>
                                      <p:cBhvr>
                                        <p:cTn id="59" dur="1" fill="hold">
                                          <p:stCondLst>
                                            <p:cond delay="0"/>
                                          </p:stCondLst>
                                        </p:cTn>
                                        <p:tgtEl>
                                          <p:spTgt spid="22"/>
                                        </p:tgtEl>
                                        <p:attrNameLst>
                                          <p:attrName>style.visibility</p:attrName>
                                        </p:attrNameLst>
                                      </p:cBhvr>
                                      <p:to>
                                        <p:strVal val="hidden"/>
                                      </p:to>
                                    </p:set>
                                  </p:childTnLst>
                                </p:cTn>
                              </p:par>
                            </p:childTnLst>
                          </p:cTn>
                        </p:par>
                        <p:par>
                          <p:cTn id="60" fill="hold">
                            <p:stCondLst>
                              <p:cond delay="17000"/>
                            </p:stCondLst>
                            <p:childTnLst>
                              <p:par>
                                <p:cTn id="61" presetID="1" presetClass="exit" presetSubtype="0" fill="hold" grpId="0" nodeType="afterEffect">
                                  <p:stCondLst>
                                    <p:cond delay="1000"/>
                                  </p:stCondLst>
                                  <p:childTnLst>
                                    <p:set>
                                      <p:cBhvr>
                                        <p:cTn id="62" dur="1" fill="hold">
                                          <p:stCondLst>
                                            <p:cond delay="0"/>
                                          </p:stCondLst>
                                        </p:cTn>
                                        <p:tgtEl>
                                          <p:spTgt spid="21"/>
                                        </p:tgtEl>
                                        <p:attrNameLst>
                                          <p:attrName>style.visibility</p:attrName>
                                        </p:attrNameLst>
                                      </p:cBhvr>
                                      <p:to>
                                        <p:strVal val="hidden"/>
                                      </p:to>
                                    </p:set>
                                  </p:childTnLst>
                                </p:cTn>
                              </p:par>
                            </p:childTnLst>
                          </p:cTn>
                        </p:par>
                        <p:par>
                          <p:cTn id="63" fill="hold">
                            <p:stCondLst>
                              <p:cond delay="18000"/>
                            </p:stCondLst>
                            <p:childTnLst>
                              <p:par>
                                <p:cTn id="64" presetID="1" presetClass="exit"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hidden"/>
                                      </p:to>
                                    </p:set>
                                  </p:childTnLst>
                                </p:cTn>
                              </p:par>
                            </p:childTnLst>
                          </p:cTn>
                        </p:par>
                        <p:par>
                          <p:cTn id="66" fill="hold">
                            <p:stCondLst>
                              <p:cond delay="19000"/>
                            </p:stCondLst>
                            <p:childTnLst>
                              <p:par>
                                <p:cTn id="67" presetID="1" presetClass="exit" presetSubtype="0" fill="hold" grpId="0" nodeType="afterEffect">
                                  <p:stCondLst>
                                    <p:cond delay="100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20000"/>
                            </p:stCondLst>
                            <p:childTnLst>
                              <p:par>
                                <p:cTn id="70" presetID="1" presetClass="exit" presetSubtype="0" fill="hold" grpId="0" nodeType="afterEffect">
                                  <p:stCondLst>
                                    <p:cond delay="1000"/>
                                  </p:stCondLst>
                                  <p:childTnLst>
                                    <p:set>
                                      <p:cBhvr>
                                        <p:cTn id="71" dur="1" fill="hold">
                                          <p:stCondLst>
                                            <p:cond delay="0"/>
                                          </p:stCondLst>
                                        </p:cTn>
                                        <p:tgtEl>
                                          <p:spTgt spid="18"/>
                                        </p:tgtEl>
                                        <p:attrNameLst>
                                          <p:attrName>style.visibility</p:attrName>
                                        </p:attrNameLst>
                                      </p:cBhvr>
                                      <p:to>
                                        <p:strVal val="hidden"/>
                                      </p:to>
                                    </p:set>
                                  </p:childTnLst>
                                </p:cTn>
                              </p:par>
                            </p:childTnLst>
                          </p:cTn>
                        </p:par>
                        <p:par>
                          <p:cTn id="72" fill="hold">
                            <p:stCondLst>
                              <p:cond delay="21000"/>
                            </p:stCondLst>
                            <p:childTnLst>
                              <p:par>
                                <p:cTn id="73" presetID="1" presetClass="exit" presetSubtype="0" fill="hold" grpId="0" nodeType="afterEffect">
                                  <p:stCondLst>
                                    <p:cond delay="1000"/>
                                  </p:stCondLst>
                                  <p:childTnLst>
                                    <p:set>
                                      <p:cBhvr>
                                        <p:cTn id="74" dur="1" fill="hold">
                                          <p:stCondLst>
                                            <p:cond delay="0"/>
                                          </p:stCondLst>
                                        </p:cTn>
                                        <p:tgtEl>
                                          <p:spTgt spid="17"/>
                                        </p:tgtEl>
                                        <p:attrNameLst>
                                          <p:attrName>style.visibility</p:attrName>
                                        </p:attrNameLst>
                                      </p:cBhvr>
                                      <p:to>
                                        <p:strVal val="hidden"/>
                                      </p:to>
                                    </p:set>
                                  </p:childTnLst>
                                </p:cTn>
                              </p:par>
                            </p:childTnLst>
                          </p:cTn>
                        </p:par>
                        <p:par>
                          <p:cTn id="75" fill="hold">
                            <p:stCondLst>
                              <p:cond delay="22000"/>
                            </p:stCondLst>
                            <p:childTnLst>
                              <p:par>
                                <p:cTn id="76" presetID="1" presetClass="exit" presetSubtype="0" fill="hold" grpId="0" nodeType="afterEffect">
                                  <p:stCondLst>
                                    <p:cond delay="1000"/>
                                  </p:stCondLst>
                                  <p:childTnLst>
                                    <p:set>
                                      <p:cBhvr>
                                        <p:cTn id="77" dur="1" fill="hold">
                                          <p:stCondLst>
                                            <p:cond delay="0"/>
                                          </p:stCondLst>
                                        </p:cTn>
                                        <p:tgtEl>
                                          <p:spTgt spid="16"/>
                                        </p:tgtEl>
                                        <p:attrNameLst>
                                          <p:attrName>style.visibility</p:attrName>
                                        </p:attrNameLst>
                                      </p:cBhvr>
                                      <p:to>
                                        <p:strVal val="hidden"/>
                                      </p:to>
                                    </p:set>
                                  </p:childTnLst>
                                </p:cTn>
                              </p:par>
                            </p:childTnLst>
                          </p:cTn>
                        </p:par>
                        <p:par>
                          <p:cTn id="78" fill="hold">
                            <p:stCondLst>
                              <p:cond delay="23000"/>
                            </p:stCondLst>
                            <p:childTnLst>
                              <p:par>
                                <p:cTn id="79" presetID="1" presetClass="exit" presetSubtype="0" fill="hold" grpId="0" nodeType="afterEffect">
                                  <p:stCondLst>
                                    <p:cond delay="1000"/>
                                  </p:stCondLst>
                                  <p:childTnLst>
                                    <p:set>
                                      <p:cBhvr>
                                        <p:cTn id="80" dur="1" fill="hold">
                                          <p:stCondLst>
                                            <p:cond delay="0"/>
                                          </p:stCondLst>
                                        </p:cTn>
                                        <p:tgtEl>
                                          <p:spTgt spid="15"/>
                                        </p:tgtEl>
                                        <p:attrNameLst>
                                          <p:attrName>style.visibility</p:attrName>
                                        </p:attrNameLst>
                                      </p:cBhvr>
                                      <p:to>
                                        <p:strVal val="hidden"/>
                                      </p:to>
                                    </p:set>
                                  </p:childTnLst>
                                </p:cTn>
                              </p:par>
                            </p:childTnLst>
                          </p:cTn>
                        </p:par>
                        <p:par>
                          <p:cTn id="81" fill="hold">
                            <p:stCondLst>
                              <p:cond delay="24000"/>
                            </p:stCondLst>
                            <p:childTnLst>
                              <p:par>
                                <p:cTn id="82" presetID="1" presetClass="exit" presetSubtype="0" fill="hold" grpId="0" nodeType="afterEffect">
                                  <p:stCondLst>
                                    <p:cond delay="1000"/>
                                  </p:stCondLst>
                                  <p:childTnLst>
                                    <p:set>
                                      <p:cBhvr>
                                        <p:cTn id="83" dur="1" fill="hold">
                                          <p:stCondLst>
                                            <p:cond delay="0"/>
                                          </p:stCondLst>
                                        </p:cTn>
                                        <p:tgtEl>
                                          <p:spTgt spid="14"/>
                                        </p:tgtEl>
                                        <p:attrNameLst>
                                          <p:attrName>style.visibility</p:attrName>
                                        </p:attrNameLst>
                                      </p:cBhvr>
                                      <p:to>
                                        <p:strVal val="hidden"/>
                                      </p:to>
                                    </p:set>
                                  </p:childTnLst>
                                </p:cTn>
                              </p:par>
                            </p:childTnLst>
                          </p:cTn>
                        </p:par>
                        <p:par>
                          <p:cTn id="84" fill="hold">
                            <p:stCondLst>
                              <p:cond delay="25000"/>
                            </p:stCondLst>
                            <p:childTnLst>
                              <p:par>
                                <p:cTn id="85" presetID="1" presetClass="exit" presetSubtype="0" fill="hold" grpId="0" nodeType="afterEffect">
                                  <p:stCondLst>
                                    <p:cond delay="1000"/>
                                  </p:stCondLst>
                                  <p:childTnLst>
                                    <p:set>
                                      <p:cBhvr>
                                        <p:cTn id="86" dur="1" fill="hold">
                                          <p:stCondLst>
                                            <p:cond delay="0"/>
                                          </p:stCondLst>
                                        </p:cTn>
                                        <p:tgtEl>
                                          <p:spTgt spid="13"/>
                                        </p:tgtEl>
                                        <p:attrNameLst>
                                          <p:attrName>style.visibility</p:attrName>
                                        </p:attrNameLst>
                                      </p:cBhvr>
                                      <p:to>
                                        <p:strVal val="hidden"/>
                                      </p:to>
                                    </p:set>
                                  </p:childTnLst>
                                </p:cTn>
                              </p:par>
                            </p:childTnLst>
                          </p:cTn>
                        </p:par>
                        <p:par>
                          <p:cTn id="87" fill="hold">
                            <p:stCondLst>
                              <p:cond delay="26000"/>
                            </p:stCondLst>
                            <p:childTnLst>
                              <p:par>
                                <p:cTn id="88" presetID="1" presetClass="exit" presetSubtype="0" fill="hold" grpId="0" nodeType="afterEffect">
                                  <p:stCondLst>
                                    <p:cond delay="1000"/>
                                  </p:stCondLst>
                                  <p:childTnLst>
                                    <p:set>
                                      <p:cBhvr>
                                        <p:cTn id="89" dur="1" fill="hold">
                                          <p:stCondLst>
                                            <p:cond delay="0"/>
                                          </p:stCondLst>
                                        </p:cTn>
                                        <p:tgtEl>
                                          <p:spTgt spid="12"/>
                                        </p:tgtEl>
                                        <p:attrNameLst>
                                          <p:attrName>style.visibility</p:attrName>
                                        </p:attrNameLst>
                                      </p:cBhvr>
                                      <p:to>
                                        <p:strVal val="hidden"/>
                                      </p:to>
                                    </p:set>
                                  </p:childTnLst>
                                </p:cTn>
                              </p:par>
                            </p:childTnLst>
                          </p:cTn>
                        </p:par>
                        <p:par>
                          <p:cTn id="90" fill="hold">
                            <p:stCondLst>
                              <p:cond delay="27000"/>
                            </p:stCondLst>
                            <p:childTnLst>
                              <p:par>
                                <p:cTn id="91" presetID="1" presetClass="exit" presetSubtype="0" fill="hold" grpId="0" nodeType="afterEffect">
                                  <p:stCondLst>
                                    <p:cond delay="1000"/>
                                  </p:stCondLst>
                                  <p:childTnLst>
                                    <p:set>
                                      <p:cBhvr>
                                        <p:cTn id="92" dur="1" fill="hold">
                                          <p:stCondLst>
                                            <p:cond delay="0"/>
                                          </p:stCondLst>
                                        </p:cTn>
                                        <p:tgtEl>
                                          <p:spTgt spid="11"/>
                                        </p:tgtEl>
                                        <p:attrNameLst>
                                          <p:attrName>style.visibility</p:attrName>
                                        </p:attrNameLst>
                                      </p:cBhvr>
                                      <p:to>
                                        <p:strVal val="hidden"/>
                                      </p:to>
                                    </p:set>
                                  </p:childTnLst>
                                </p:cTn>
                              </p:par>
                            </p:childTnLst>
                          </p:cTn>
                        </p:par>
                        <p:par>
                          <p:cTn id="93" fill="hold">
                            <p:stCondLst>
                              <p:cond delay="28000"/>
                            </p:stCondLst>
                            <p:childTnLst>
                              <p:par>
                                <p:cTn id="94" presetID="1" presetClass="exit" presetSubtype="0" fill="hold" grpId="0" nodeType="afterEffect">
                                  <p:stCondLst>
                                    <p:cond delay="1000"/>
                                  </p:stCondLst>
                                  <p:childTnLst>
                                    <p:set>
                                      <p:cBhvr>
                                        <p:cTn id="95" dur="1" fill="hold">
                                          <p:stCondLst>
                                            <p:cond delay="0"/>
                                          </p:stCondLst>
                                        </p:cTn>
                                        <p:tgtEl>
                                          <p:spTgt spid="8"/>
                                        </p:tgtEl>
                                        <p:attrNameLst>
                                          <p:attrName>style.visibility</p:attrName>
                                        </p:attrNameLst>
                                      </p:cBhvr>
                                      <p:to>
                                        <p:strVal val="hidden"/>
                                      </p:to>
                                    </p:set>
                                  </p:childTnLst>
                                </p:cTn>
                              </p:par>
                            </p:childTnLst>
                          </p:cTn>
                        </p:par>
                        <p:par>
                          <p:cTn id="96" fill="hold">
                            <p:stCondLst>
                              <p:cond delay="29000"/>
                            </p:stCondLst>
                            <p:childTnLst>
                              <p:par>
                                <p:cTn id="97" presetID="1" presetClass="exit" presetSubtype="0" fill="hold" grpId="0" nodeType="afterEffect">
                                  <p:stCondLst>
                                    <p:cond delay="1000"/>
                                  </p:stCondLst>
                                  <p:childTnLst>
                                    <p:set>
                                      <p:cBhvr>
                                        <p:cTn id="98" dur="1" fill="hold">
                                          <p:stCondLst>
                                            <p:cond delay="0"/>
                                          </p:stCondLst>
                                        </p:cTn>
                                        <p:tgtEl>
                                          <p:spTgt spid="7"/>
                                        </p:tgtEl>
                                        <p:attrNameLst>
                                          <p:attrName>style.visibility</p:attrName>
                                        </p:attrNameLst>
                                      </p:cBhvr>
                                      <p:to>
                                        <p:strVal val="hidden"/>
                                      </p:to>
                                    </p:set>
                                  </p:childTnLst>
                                </p:cTn>
                              </p:par>
                            </p:childTnLst>
                          </p:cTn>
                        </p:par>
                        <p:par>
                          <p:cTn id="99" fill="hold">
                            <p:stCondLst>
                              <p:cond delay="30000"/>
                            </p:stCondLst>
                            <p:childTnLst>
                              <p:par>
                                <p:cTn id="100" presetID="1" presetClass="exit" presetSubtype="0" fill="hold" grpId="0" nodeType="afterEffect">
                                  <p:stCondLst>
                                    <p:cond delay="1000"/>
                                  </p:stCondLst>
                                  <p:childTnLst>
                                    <p:set>
                                      <p:cBhvr>
                                        <p:cTn id="101" dur="1" fill="hold">
                                          <p:stCondLst>
                                            <p:cond delay="0"/>
                                          </p:stCondLst>
                                        </p:cTn>
                                        <p:tgtEl>
                                          <p:spTgt spid="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92">
                                            <p:bg/>
                                          </p:spTgt>
                                        </p:tgtEl>
                                        <p:attrNameLst>
                                          <p:attrName>style.visibility</p:attrName>
                                        </p:attrNameLst>
                                      </p:cBhvr>
                                      <p:to>
                                        <p:strVal val="visible"/>
                                      </p:to>
                                    </p:set>
                                    <p:animEffect transition="in" filter="fade">
                                      <p:cBhvr>
                                        <p:cTn id="106" dur="500"/>
                                        <p:tgtEl>
                                          <p:spTgt spid="192">
                                            <p:bg/>
                                          </p:spTgt>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92">
                                            <p:txEl>
                                              <p:pRg st="0" end="0"/>
                                            </p:txEl>
                                          </p:spTgt>
                                        </p:tgtEl>
                                        <p:attrNameLst>
                                          <p:attrName>style.visibility</p:attrName>
                                        </p:attrNameLst>
                                      </p:cBhvr>
                                      <p:to>
                                        <p:strVal val="visible"/>
                                      </p:to>
                                    </p:set>
                                    <p:animEffect transition="in" filter="fade">
                                      <p:cBhvr>
                                        <p:cTn id="110" dur="500"/>
                                        <p:tgtEl>
                                          <p:spTgt spid="1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188" grpId="0" animBg="1"/>
      <p:bldP spid="189" grpId="0" animBg="1"/>
      <p:bldP spid="192"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How Do We Solve Problems?</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738057" cy="4864998"/>
          </a:xfrm>
        </p:spPr>
        <p:txBody>
          <a:bodyPr/>
          <a:lstStyle/>
          <a:p>
            <a:r>
              <a:rPr lang="en-US" b="1" dirty="0">
                <a:solidFill>
                  <a:schemeClr val="accent1"/>
                </a:solidFill>
              </a:rPr>
              <a:t>EASY ANSWER </a:t>
            </a:r>
            <a:r>
              <a:rPr lang="en-US" b="1" dirty="0">
                <a:solidFill>
                  <a:schemeClr val="accent1"/>
                </a:solidFill>
                <a:sym typeface="Wingdings" panose="05000000000000000000" pitchFamily="2" charset="2"/>
              </a:rPr>
              <a:t></a:t>
            </a:r>
            <a:r>
              <a:rPr lang="en-US" b="1" dirty="0">
                <a:solidFill>
                  <a:schemeClr val="accent1"/>
                </a:solidFill>
              </a:rPr>
              <a:t> </a:t>
            </a:r>
            <a:r>
              <a:rPr lang="en-US" dirty="0"/>
              <a:t>The same way engineers do!</a:t>
            </a:r>
          </a:p>
          <a:p>
            <a:r>
              <a:rPr lang="en-US" dirty="0"/>
              <a:t>The engineering design process can be used as a road map for solving most problems and challenges.</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extLst>
              <p:ext uri="{D42A27DB-BD31-4B8C-83A1-F6EECF244321}">
                <p14:modId xmlns:p14="http://schemas.microsoft.com/office/powerpoint/2010/main" val="44129750"/>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969393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6B9F-AEA0-1C4C-D1F6-8BD3AAFF9C48}"/>
              </a:ext>
            </a:extLst>
          </p:cNvPr>
          <p:cNvSpPr>
            <a:spLocks noGrp="1"/>
          </p:cNvSpPr>
          <p:nvPr>
            <p:ph type="title"/>
          </p:nvPr>
        </p:nvSpPr>
        <p:spPr/>
        <p:txBody>
          <a:bodyPr/>
          <a:lstStyle/>
          <a:p>
            <a:r>
              <a:rPr lang="en-US" dirty="0"/>
              <a:t>Define the Problem</a:t>
            </a:r>
          </a:p>
        </p:txBody>
      </p:sp>
      <p:sp>
        <p:nvSpPr>
          <p:cNvPr id="3" name="Content Placeholder 2">
            <a:extLst>
              <a:ext uri="{FF2B5EF4-FFF2-40B4-BE49-F238E27FC236}">
                <a16:creationId xmlns:a16="http://schemas.microsoft.com/office/drawing/2014/main" id="{C6A9922C-8903-BDD3-923A-1654FD9777CA}"/>
              </a:ext>
            </a:extLst>
          </p:cNvPr>
          <p:cNvSpPr>
            <a:spLocks noGrp="1"/>
          </p:cNvSpPr>
          <p:nvPr>
            <p:ph sz="half" idx="1"/>
          </p:nvPr>
        </p:nvSpPr>
        <p:spPr>
          <a:xfrm>
            <a:off x="345428" y="1069204"/>
            <a:ext cx="3687953" cy="4864998"/>
          </a:xfrm>
        </p:spPr>
        <p:txBody>
          <a:bodyPr/>
          <a:lstStyle/>
          <a:p>
            <a:r>
              <a:rPr lang="en-US" dirty="0"/>
              <a:t>Identify the problem by asking questions and confirming any </a:t>
            </a:r>
            <a:r>
              <a:rPr lang="en-US" i="1" dirty="0"/>
              <a:t>constraints</a:t>
            </a:r>
            <a:r>
              <a:rPr lang="en-US" dirty="0">
                <a:ea typeface="+mn-lt"/>
                <a:cs typeface="+mn-lt"/>
              </a:rPr>
              <a:t>, or limitations of time, money, or resources.</a:t>
            </a:r>
            <a:endParaRPr lang="en-US" dirty="0"/>
          </a:p>
          <a:p>
            <a:r>
              <a:rPr lang="en-US" dirty="0"/>
              <a:t>Include all stakeholders.</a:t>
            </a:r>
          </a:p>
          <a:p>
            <a:r>
              <a:rPr lang="en-US" dirty="0"/>
              <a:t>Research causes, effects, existing solutions, etc.</a:t>
            </a:r>
          </a:p>
          <a:p>
            <a:r>
              <a:rPr lang="en-US" dirty="0"/>
              <a:t>Identify fact from opinion.</a:t>
            </a:r>
          </a:p>
        </p:txBody>
      </p:sp>
      <p:sp>
        <p:nvSpPr>
          <p:cNvPr id="7" name="Circle">
            <a:extLst>
              <a:ext uri="{FF2B5EF4-FFF2-40B4-BE49-F238E27FC236}">
                <a16:creationId xmlns:a16="http://schemas.microsoft.com/office/drawing/2014/main" id="{25E424C5-1FAE-0F6E-69FE-780FBACAB30D}"/>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8" name="Diagram">
            <a:extLst>
              <a:ext uri="{FF2B5EF4-FFF2-40B4-BE49-F238E27FC236}">
                <a16:creationId xmlns:a16="http://schemas.microsoft.com/office/drawing/2014/main" id="{392A09B2-FD41-4A1E-6E0F-8764063E75B6}"/>
              </a:ext>
            </a:extLst>
          </p:cNvPr>
          <p:cNvGraphicFramePr/>
          <p:nvPr>
            <p:extLst>
              <p:ext uri="{D42A27DB-BD31-4B8C-83A1-F6EECF244321}">
                <p14:modId xmlns:p14="http://schemas.microsoft.com/office/powerpoint/2010/main" val="896507147"/>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ENGINEERING DESIGN PROCESS">
            <a:extLst>
              <a:ext uri="{FF2B5EF4-FFF2-40B4-BE49-F238E27FC236}">
                <a16:creationId xmlns:a16="http://schemas.microsoft.com/office/drawing/2014/main" id="{0648D811-ECBA-D2C2-1EE9-CF94D3C47998}"/>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345893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Ideate Solutions</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738057" cy="4864998"/>
          </a:xfrm>
        </p:spPr>
        <p:txBody>
          <a:bodyPr/>
          <a:lstStyle/>
          <a:p>
            <a:r>
              <a:rPr lang="en-US" dirty="0"/>
              <a:t>List ideas and solutions that have already been suggested/used.</a:t>
            </a:r>
          </a:p>
          <a:p>
            <a:r>
              <a:rPr lang="en-US" dirty="0"/>
              <a:t>Generate new ideas for ways to solve the problem.</a:t>
            </a:r>
          </a:p>
          <a:p>
            <a:r>
              <a:rPr lang="en-US" dirty="0"/>
              <a:t>Brainstorm, keeping constraints in mind.</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extLst>
              <p:ext uri="{D42A27DB-BD31-4B8C-83A1-F6EECF244321}">
                <p14:modId xmlns:p14="http://schemas.microsoft.com/office/powerpoint/2010/main" val="4188398458"/>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40884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Design</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912629" cy="4864998"/>
          </a:xfrm>
        </p:spPr>
        <p:txBody>
          <a:bodyPr/>
          <a:lstStyle/>
          <a:p>
            <a:r>
              <a:rPr lang="en-US" dirty="0"/>
              <a:t>Discuss ideas and select a solution.</a:t>
            </a:r>
          </a:p>
          <a:p>
            <a:r>
              <a:rPr lang="en-US" dirty="0"/>
              <a:t>Create a prototype that fits your solution: Blueprint, model, written instructions, etc.</a:t>
            </a:r>
          </a:p>
          <a:p>
            <a:r>
              <a:rPr lang="en-US" dirty="0"/>
              <a:t>Attempt to implement solution as designed.</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extLst>
              <p:ext uri="{D42A27DB-BD31-4B8C-83A1-F6EECF244321}">
                <p14:modId xmlns:p14="http://schemas.microsoft.com/office/powerpoint/2010/main" val="1445989486"/>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210936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7712-E05E-309E-7ED7-948EDF4C162D}"/>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435FF53A-CEDD-4070-5FCD-E7A14D47D279}"/>
              </a:ext>
            </a:extLst>
          </p:cNvPr>
          <p:cNvSpPr>
            <a:spLocks noGrp="1"/>
          </p:cNvSpPr>
          <p:nvPr>
            <p:ph sz="half" idx="1"/>
          </p:nvPr>
        </p:nvSpPr>
        <p:spPr>
          <a:xfrm>
            <a:off x="345428" y="1069204"/>
            <a:ext cx="3738057" cy="4864998"/>
          </a:xfrm>
        </p:spPr>
        <p:txBody>
          <a:bodyPr/>
          <a:lstStyle/>
          <a:p>
            <a:r>
              <a:rPr lang="en-US" dirty="0"/>
              <a:t>Evaluate effectiveness of solution.</a:t>
            </a:r>
          </a:p>
          <a:p>
            <a:r>
              <a:rPr lang="en-US" dirty="0"/>
              <a:t>List successes and areas for improvement.</a:t>
            </a:r>
          </a:p>
          <a:p>
            <a:r>
              <a:rPr lang="en-US" dirty="0"/>
              <a:t>Confirm that you have adhered to all constraints.</a:t>
            </a:r>
          </a:p>
          <a:p>
            <a:r>
              <a:rPr lang="en-US" dirty="0"/>
              <a:t>Seek out constructive feedback.</a:t>
            </a:r>
          </a:p>
          <a:p>
            <a:r>
              <a:rPr lang="en-US" dirty="0"/>
              <a:t>Determine if changes need to be made or alternative solutions should be explored.</a:t>
            </a:r>
          </a:p>
        </p:txBody>
      </p:sp>
      <p:sp>
        <p:nvSpPr>
          <p:cNvPr id="5" name="Circle">
            <a:extLst>
              <a:ext uri="{FF2B5EF4-FFF2-40B4-BE49-F238E27FC236}">
                <a16:creationId xmlns:a16="http://schemas.microsoft.com/office/drawing/2014/main" id="{AB1BFBD3-C762-5918-C095-6EF399816766}"/>
              </a:ext>
            </a:extLst>
          </p:cNvPr>
          <p:cNvSpPr/>
          <p:nvPr/>
        </p:nvSpPr>
        <p:spPr>
          <a:xfrm>
            <a:off x="4933052" y="1673806"/>
            <a:ext cx="3354154" cy="3354154"/>
          </a:xfrm>
          <a:prstGeom prst="ellipse">
            <a:avLst/>
          </a:prstGeom>
          <a:noFill/>
          <a:ln w="152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aphicFrame>
        <p:nvGraphicFramePr>
          <p:cNvPr id="6" name="Diagram">
            <a:extLst>
              <a:ext uri="{FF2B5EF4-FFF2-40B4-BE49-F238E27FC236}">
                <a16:creationId xmlns:a16="http://schemas.microsoft.com/office/drawing/2014/main" id="{960FB162-D429-6678-146F-45F573E40478}"/>
              </a:ext>
            </a:extLst>
          </p:cNvPr>
          <p:cNvGraphicFramePr/>
          <p:nvPr>
            <p:extLst>
              <p:ext uri="{D42A27DB-BD31-4B8C-83A1-F6EECF244321}">
                <p14:modId xmlns:p14="http://schemas.microsoft.com/office/powerpoint/2010/main" val="431812149"/>
              </p:ext>
            </p:extLst>
          </p:nvPr>
        </p:nvGraphicFramePr>
        <p:xfrm>
          <a:off x="4421687" y="767564"/>
          <a:ext cx="4376885" cy="516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NGINEERING DESIGN PROCESS">
            <a:extLst>
              <a:ext uri="{FF2B5EF4-FFF2-40B4-BE49-F238E27FC236}">
                <a16:creationId xmlns:a16="http://schemas.microsoft.com/office/drawing/2014/main" id="{4E365C10-6550-46CF-2F31-1DA77906A807}"/>
              </a:ext>
            </a:extLst>
          </p:cNvPr>
          <p:cNvSpPr txBox="1"/>
          <p:nvPr/>
        </p:nvSpPr>
        <p:spPr>
          <a:xfrm>
            <a:off x="5608047" y="2901538"/>
            <a:ext cx="2004164" cy="1200329"/>
          </a:xfrm>
          <a:prstGeom prst="rect">
            <a:avLst/>
          </a:prstGeom>
          <a:noFill/>
        </p:spPr>
        <p:txBody>
          <a:bodyPr wrap="square" rtlCol="0">
            <a:spAutoFit/>
          </a:bodyPr>
          <a:lstStyle/>
          <a:p>
            <a:pPr algn="ctr"/>
            <a:r>
              <a:rPr lang="en-US" sz="2400" b="1" dirty="0"/>
              <a:t>ENGINEERING DESIGN PROCESS</a:t>
            </a:r>
          </a:p>
        </p:txBody>
      </p:sp>
    </p:spTree>
    <p:extLst>
      <p:ext uri="{BB962C8B-B14F-4D97-AF65-F5344CB8AC3E}">
        <p14:creationId xmlns:p14="http://schemas.microsoft.com/office/powerpoint/2010/main" val="200841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284684-13BA-874C-9808-B75B48783CE1}"/>
              </a:ext>
            </a:extLst>
          </p:cNvPr>
          <p:cNvSpPr>
            <a:spLocks noGrp="1"/>
          </p:cNvSpPr>
          <p:nvPr>
            <p:ph type="title"/>
          </p:nvPr>
        </p:nvSpPr>
        <p:spPr/>
        <p:txBody>
          <a:bodyPr/>
          <a:lstStyle/>
          <a:p>
            <a:r>
              <a:rPr lang="en-US" dirty="0"/>
              <a:t>Big Problem-Solvers</a:t>
            </a:r>
          </a:p>
        </p:txBody>
      </p:sp>
      <p:pic>
        <p:nvPicPr>
          <p:cNvPr id="14" name="Content Placeholder 13" descr="A picture containing person, plastic&#10;&#10;Description automatically generated">
            <a:extLst>
              <a:ext uri="{FF2B5EF4-FFF2-40B4-BE49-F238E27FC236}">
                <a16:creationId xmlns:a16="http://schemas.microsoft.com/office/drawing/2014/main" id="{38ACEE5C-FB2C-1600-216C-7B971B92FEFA}"/>
              </a:ext>
            </a:extLst>
          </p:cNvPr>
          <p:cNvPicPr>
            <a:picLocks noGrp="1" noChangeAspect="1"/>
          </p:cNvPicPr>
          <p:nvPr>
            <p:ph sz="half" idx="1"/>
          </p:nvPr>
        </p:nvPicPr>
        <p:blipFill rotWithShape="1">
          <a:blip r:embed="rId3"/>
          <a:srcRect l="733" r="1" b="4847"/>
          <a:stretch/>
        </p:blipFill>
        <p:spPr>
          <a:xfrm>
            <a:off x="346075" y="1086744"/>
            <a:ext cx="4164013" cy="2245180"/>
          </a:xfrm>
        </p:spPr>
      </p:pic>
      <p:pic>
        <p:nvPicPr>
          <p:cNvPr id="16" name="Content Placeholder 15" descr="A group of people sitting around a table with food on it&#10;&#10;Description automatically generated">
            <a:extLst>
              <a:ext uri="{FF2B5EF4-FFF2-40B4-BE49-F238E27FC236}">
                <a16:creationId xmlns:a16="http://schemas.microsoft.com/office/drawing/2014/main" id="{6C02687D-207E-BA04-096C-D3BC72D0F28B}"/>
              </a:ext>
            </a:extLst>
          </p:cNvPr>
          <p:cNvPicPr>
            <a:picLocks noGrp="1" noChangeAspect="1"/>
          </p:cNvPicPr>
          <p:nvPr>
            <p:ph sz="half" idx="2"/>
          </p:nvPr>
        </p:nvPicPr>
        <p:blipFill rotWithShape="1">
          <a:blip r:embed="rId4"/>
          <a:srcRect b="4145"/>
          <a:stretch/>
        </p:blipFill>
        <p:spPr>
          <a:xfrm>
            <a:off x="4633913" y="1086744"/>
            <a:ext cx="4164012" cy="2245180"/>
          </a:xfrm>
        </p:spPr>
      </p:pic>
      <p:pic>
        <p:nvPicPr>
          <p:cNvPr id="17" name="Content Placeholder 13">
            <a:extLst>
              <a:ext uri="{FF2B5EF4-FFF2-40B4-BE49-F238E27FC236}">
                <a16:creationId xmlns:a16="http://schemas.microsoft.com/office/drawing/2014/main" id="{9CDB951A-D1DD-0D1B-B43E-D29351F9F345}"/>
              </a:ext>
            </a:extLst>
          </p:cNvPr>
          <p:cNvPicPr>
            <a:picLocks noChangeAspect="1"/>
          </p:cNvPicPr>
          <p:nvPr/>
        </p:nvPicPr>
        <p:blipFill rotWithShape="1">
          <a:blip r:embed="rId5"/>
          <a:srcRect b="4144"/>
          <a:stretch/>
        </p:blipFill>
        <p:spPr>
          <a:xfrm>
            <a:off x="2489993" y="3446304"/>
            <a:ext cx="4164013" cy="2245180"/>
          </a:xfrm>
          <a:prstGeom prst="rect">
            <a:avLst/>
          </a:prstGeom>
        </p:spPr>
      </p:pic>
    </p:spTree>
    <p:extLst>
      <p:ext uri="{BB962C8B-B14F-4D97-AF65-F5344CB8AC3E}">
        <p14:creationId xmlns:p14="http://schemas.microsoft.com/office/powerpoint/2010/main" val="2552328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plastic&#10;&#10;Description automatically generated">
            <a:extLst>
              <a:ext uri="{FF2B5EF4-FFF2-40B4-BE49-F238E27FC236}">
                <a16:creationId xmlns:a16="http://schemas.microsoft.com/office/drawing/2014/main" id="{D49F62B1-ED5E-58AE-252B-98D6C51E92D1}"/>
              </a:ext>
            </a:extLst>
          </p:cNvPr>
          <p:cNvPicPr>
            <a:picLocks noGrp="1" noChangeAspect="1"/>
          </p:cNvPicPr>
          <p:nvPr>
            <p:ph idx="1"/>
          </p:nvPr>
        </p:nvPicPr>
        <p:blipFill rotWithShape="1">
          <a:blip r:embed="rId3"/>
          <a:srcRect l="2461" t="-1" r="2461" b="4922"/>
          <a:stretch/>
        </p:blipFill>
        <p:spPr>
          <a:xfrm>
            <a:off x="346075" y="1124942"/>
            <a:ext cx="8451850" cy="4754165"/>
          </a:xfrm>
        </p:spPr>
      </p:pic>
      <p:sp>
        <p:nvSpPr>
          <p:cNvPr id="3" name="Title 2">
            <a:extLst>
              <a:ext uri="{FF2B5EF4-FFF2-40B4-BE49-F238E27FC236}">
                <a16:creationId xmlns:a16="http://schemas.microsoft.com/office/drawing/2014/main" id="{C1068BE1-8AF5-26DF-DADD-DECDC7B9B5E5}"/>
              </a:ext>
            </a:extLst>
          </p:cNvPr>
          <p:cNvSpPr>
            <a:spLocks noGrp="1"/>
          </p:cNvSpPr>
          <p:nvPr>
            <p:ph type="title"/>
          </p:nvPr>
        </p:nvSpPr>
        <p:spPr/>
        <p:txBody>
          <a:bodyPr/>
          <a:lstStyle/>
          <a:p>
            <a:r>
              <a:rPr lang="en-US" dirty="0"/>
              <a:t>Building the Road to Cleaner Water</a:t>
            </a:r>
          </a:p>
        </p:txBody>
      </p:sp>
      <p:grpSp>
        <p:nvGrpSpPr>
          <p:cNvPr id="6" name="play button - red">
            <a:extLst>
              <a:ext uri="{FF2B5EF4-FFF2-40B4-BE49-F238E27FC236}">
                <a16:creationId xmlns:a16="http://schemas.microsoft.com/office/drawing/2014/main" id="{A91190DC-E715-392B-3B5C-399895A5638D}"/>
              </a:ext>
            </a:extLst>
          </p:cNvPr>
          <p:cNvGrpSpPr/>
          <p:nvPr/>
        </p:nvGrpSpPr>
        <p:grpSpPr>
          <a:xfrm>
            <a:off x="3999187" y="2929212"/>
            <a:ext cx="1145627" cy="1145627"/>
            <a:chOff x="3999187" y="3139966"/>
            <a:chExt cx="1145627" cy="1145627"/>
          </a:xfrm>
          <a:effectLst>
            <a:outerShdw blurRad="50800" dist="38100" dir="2700000" algn="tl" rotWithShape="0">
              <a:prstClr val="black">
                <a:alpha val="40000"/>
              </a:prstClr>
            </a:outerShdw>
          </a:effectLst>
        </p:grpSpPr>
        <p:sp>
          <p:nvSpPr>
            <p:cNvPr id="7" name="Oval 6">
              <a:hlinkClick r:id="rId4"/>
              <a:extLst>
                <a:ext uri="{FF2B5EF4-FFF2-40B4-BE49-F238E27FC236}">
                  <a16:creationId xmlns:a16="http://schemas.microsoft.com/office/drawing/2014/main" id="{2D737614-DFD5-3BFD-C6CD-19019FEC2C06}"/>
                </a:ext>
              </a:extLst>
            </p:cNvPr>
            <p:cNvSpPr/>
            <p:nvPr/>
          </p:nvSpPr>
          <p:spPr>
            <a:xfrm>
              <a:off x="3999187" y="3139966"/>
              <a:ext cx="1145627" cy="1145627"/>
            </a:xfrm>
            <a:prstGeom prst="ellipse">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CVS Health Sans" panose="020B0504020202020204" pitchFamily="34" charset="0"/>
              </a:endParaRPr>
            </a:p>
          </p:txBody>
        </p:sp>
        <p:sp>
          <p:nvSpPr>
            <p:cNvPr id="8" name="Triangle 7">
              <a:hlinkClick r:id="rId4"/>
              <a:extLst>
                <a:ext uri="{FF2B5EF4-FFF2-40B4-BE49-F238E27FC236}">
                  <a16:creationId xmlns:a16="http://schemas.microsoft.com/office/drawing/2014/main" id="{82C90420-C17B-2492-14DC-5D3BDB3101E7}"/>
                </a:ext>
              </a:extLst>
            </p:cNvPr>
            <p:cNvSpPr/>
            <p:nvPr/>
          </p:nvSpPr>
          <p:spPr>
            <a:xfrm rot="5400000">
              <a:off x="4340773" y="3445490"/>
              <a:ext cx="620111" cy="5345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VS Health Sans" panose="020B0504020202020204" pitchFamily="34" charset="0"/>
              </a:endParaRPr>
            </a:p>
          </p:txBody>
        </p:sp>
      </p:grpSp>
      <p:grpSp>
        <p:nvGrpSpPr>
          <p:cNvPr id="2" name="Enable Content">
            <a:extLst>
              <a:ext uri="{FF2B5EF4-FFF2-40B4-BE49-F238E27FC236}">
                <a16:creationId xmlns:a16="http://schemas.microsoft.com/office/drawing/2014/main" id="{ED46A99B-6874-2633-DBC3-EEAB3B99D998}"/>
              </a:ext>
            </a:extLst>
          </p:cNvPr>
          <p:cNvGrpSpPr/>
          <p:nvPr/>
        </p:nvGrpSpPr>
        <p:grpSpPr>
          <a:xfrm>
            <a:off x="9323762" y="798554"/>
            <a:ext cx="2186427" cy="1901451"/>
            <a:chOff x="9323762" y="798554"/>
            <a:chExt cx="2186427" cy="1901451"/>
          </a:xfrm>
        </p:grpSpPr>
        <p:sp>
          <p:nvSpPr>
            <p:cNvPr id="4" name="Rounded Rectangular Callout 3">
              <a:extLst>
                <a:ext uri="{FF2B5EF4-FFF2-40B4-BE49-F238E27FC236}">
                  <a16:creationId xmlns:a16="http://schemas.microsoft.com/office/drawing/2014/main" id="{EE783559-7B64-BF21-E5CC-6A14165CBF29}"/>
                </a:ext>
              </a:extLst>
            </p:cNvPr>
            <p:cNvSpPr/>
            <p:nvPr/>
          </p:nvSpPr>
          <p:spPr>
            <a:xfrm>
              <a:off x="9323762" y="798554"/>
              <a:ext cx="1995088" cy="1901451"/>
            </a:xfrm>
            <a:prstGeom prst="wedgeRoundRectCallout">
              <a:avLst>
                <a:gd name="adj1" fmla="val 27995"/>
                <a:gd name="adj2" fmla="val -95182"/>
                <a:gd name="adj3" fmla="val 16667"/>
              </a:avLst>
            </a:prstGeom>
            <a:solidFill>
              <a:srgbClr val="FFF5CC"/>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BFA105D-BE48-ECAA-B6F0-863C7F5F3B28}"/>
                </a:ext>
              </a:extLst>
            </p:cNvPr>
            <p:cNvPicPr>
              <a:picLocks noChangeAspect="1"/>
            </p:cNvPicPr>
            <p:nvPr/>
          </p:nvPicPr>
          <p:blipFill>
            <a:blip r:embed="rId5"/>
            <a:srcRect/>
            <a:stretch/>
          </p:blipFill>
          <p:spPr>
            <a:xfrm>
              <a:off x="9580035" y="2226728"/>
              <a:ext cx="1485900" cy="351923"/>
            </a:xfrm>
            <a:prstGeom prst="rect">
              <a:avLst/>
            </a:prstGeom>
          </p:spPr>
        </p:pic>
        <p:sp>
          <p:nvSpPr>
            <p:cNvPr id="10" name="TextBox 9">
              <a:extLst>
                <a:ext uri="{FF2B5EF4-FFF2-40B4-BE49-F238E27FC236}">
                  <a16:creationId xmlns:a16="http://schemas.microsoft.com/office/drawing/2014/main" id="{0BCFABB8-1C91-7BD1-2F62-FEAB491E0D7F}"/>
                </a:ext>
              </a:extLst>
            </p:cNvPr>
            <p:cNvSpPr txBox="1"/>
            <p:nvPr/>
          </p:nvSpPr>
          <p:spPr>
            <a:xfrm>
              <a:off x="9473160" y="964044"/>
              <a:ext cx="2037029" cy="1200329"/>
            </a:xfrm>
            <a:prstGeom prst="rect">
              <a:avLst/>
            </a:prstGeom>
            <a:noFill/>
          </p:spPr>
          <p:txBody>
            <a:bodyPr wrap="square" rtlCol="0">
              <a:spAutoFit/>
            </a:bodyPr>
            <a:lstStyle/>
            <a:p>
              <a:r>
                <a:rPr lang="en-US" dirty="0">
                  <a:solidFill>
                    <a:schemeClr val="tx2"/>
                  </a:solidFill>
                </a:rPr>
                <a:t>In order to play videos, click the Enable Content button above.</a:t>
              </a:r>
            </a:p>
          </p:txBody>
        </p:sp>
      </p:grpSp>
    </p:spTree>
    <p:extLst>
      <p:ext uri="{BB962C8B-B14F-4D97-AF65-F5344CB8AC3E}">
        <p14:creationId xmlns:p14="http://schemas.microsoft.com/office/powerpoint/2010/main" val="3197761738"/>
      </p:ext>
    </p:extLst>
  </p:cSld>
  <p:clrMapOvr>
    <a:masterClrMapping/>
  </p:clrMapOvr>
</p:sld>
</file>

<file path=ppt/theme/theme1.xml><?xml version="1.0" encoding="utf-8"?>
<a:theme xmlns:a="http://schemas.openxmlformats.org/drawingml/2006/main" name="Office Theme">
  <a:themeElements>
    <a:clrScheme name="Custom 2">
      <a:dk1>
        <a:srgbClr val="0058A0"/>
      </a:dk1>
      <a:lt1>
        <a:srgbClr val="FFFFFF"/>
      </a:lt1>
      <a:dk2>
        <a:srgbClr val="000000"/>
      </a:dk2>
      <a:lt2>
        <a:srgbClr val="E7E6E6"/>
      </a:lt2>
      <a:accent1>
        <a:srgbClr val="00AEEF"/>
      </a:accent1>
      <a:accent2>
        <a:srgbClr val="86005E"/>
      </a:accent2>
      <a:accent3>
        <a:srgbClr val="A9A8A9"/>
      </a:accent3>
      <a:accent4>
        <a:srgbClr val="EA6953"/>
      </a:accent4>
      <a:accent5>
        <a:srgbClr val="0091A2"/>
      </a:accent5>
      <a:accent6>
        <a:srgbClr val="00934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1" ma:contentTypeDescription="Create a new document." ma:contentTypeScope="" ma:versionID="df5737ff47fcddcd96acf3d593dfbb6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301b64941d3c7ce9b879c4a8f9561c12"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SharedWithUsers xmlns="2f80ae54-6d9f-4f2a-b7e8-58987361d6c8">
      <UserInfo>
        <DisplayName/>
        <AccountId xsi:nil="true"/>
        <AccountType/>
      </UserInfo>
    </SharedWithUsers>
    <lcf76f155ced4ddcb4097134ff3c332f xmlns="0b5f8546-f232-423b-b5ab-b50858856574">
      <Terms xmlns="http://schemas.microsoft.com/office/infopath/2007/PartnerControls"/>
    </lcf76f155ced4ddcb4097134ff3c332f>
    <TaxCatchAll xmlns="2f80ae54-6d9f-4f2a-b7e8-58987361d6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1F9E8E-6CE9-4AFB-AF63-25FE446199B1}"/>
</file>

<file path=customXml/itemProps2.xml><?xml version="1.0" encoding="utf-8"?>
<ds:datastoreItem xmlns:ds="http://schemas.openxmlformats.org/officeDocument/2006/customXml" ds:itemID="{E8FE62EA-DBFC-4209-8556-8751895E6E33}">
  <ds:schemaRef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terms/"/>
    <ds:schemaRef ds:uri="2f80ae54-6d9f-4f2a-b7e8-58987361d6c8"/>
    <ds:schemaRef ds:uri="0b5f8546-f232-423b-b5ab-b50858856574"/>
    <ds:schemaRef ds:uri="http://schemas.microsoft.com/sharepoint/v3"/>
  </ds:schemaRefs>
</ds:datastoreItem>
</file>

<file path=customXml/itemProps3.xml><?xml version="1.0" encoding="utf-8"?>
<ds:datastoreItem xmlns:ds="http://schemas.openxmlformats.org/officeDocument/2006/customXml" ds:itemID="{3DA85F65-DBDF-4A20-990B-5C3A8BF0CB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12733</TotalTime>
  <Words>3525</Words>
  <Application>Microsoft Macintosh PowerPoint</Application>
  <PresentationFormat>On-screen Show (4:3)</PresentationFormat>
  <Paragraphs>641</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CVS Health Sans</vt:lpstr>
      <vt:lpstr>Arial</vt:lpstr>
      <vt:lpstr>Courier New</vt:lpstr>
      <vt:lpstr>Symbol</vt:lpstr>
      <vt:lpstr>Office Theme</vt:lpstr>
      <vt:lpstr>PowerPoint Presentation</vt:lpstr>
      <vt:lpstr>What is Problem Solving?</vt:lpstr>
      <vt:lpstr>How Do We Solve Problems?</vt:lpstr>
      <vt:lpstr>Define the Problem</vt:lpstr>
      <vt:lpstr>Ideate Solutions</vt:lpstr>
      <vt:lpstr>Design</vt:lpstr>
      <vt:lpstr>Evaluate</vt:lpstr>
      <vt:lpstr>Big Problem-Solvers</vt:lpstr>
      <vt:lpstr>Building the Road to Cleaner Water</vt:lpstr>
      <vt:lpstr>Solar Power Up!</vt:lpstr>
      <vt:lpstr>Soilless Farming</vt:lpstr>
      <vt:lpstr>Let’s Reflect</vt:lpstr>
      <vt:lpstr>Be a Problem-Solver! (and an Engineer!)</vt:lpstr>
      <vt:lpstr>Define a Problem or Challenge in Your Community</vt:lpstr>
      <vt:lpstr>Ideate or Imagine Solutions</vt:lpstr>
      <vt:lpstr>Design a Community Solution</vt:lpstr>
      <vt:lpstr>Plan to Evaluate and Improve</vt:lpstr>
      <vt:lpstr>We Are Problem-Solvers!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Johnson</dc:creator>
  <cp:lastModifiedBy>Becky Johnson</cp:lastModifiedBy>
  <cp:revision>188</cp:revision>
  <dcterms:created xsi:type="dcterms:W3CDTF">2020-10-23T18:47:28Z</dcterms:created>
  <dcterms:modified xsi:type="dcterms:W3CDTF">2022-08-02T22:12:48Z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y fmtid="{D5CDD505-2E9C-101B-9397-08002B2CF9AE}" pid="3" name="Order">
    <vt:r8>190970700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